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2"/>
  </p:notesMasterIdLst>
  <p:sldIdLst>
    <p:sldId id="256" r:id="rId2"/>
    <p:sldId id="259" r:id="rId3"/>
    <p:sldId id="258" r:id="rId4"/>
    <p:sldId id="261" r:id="rId5"/>
    <p:sldId id="260" r:id="rId6"/>
    <p:sldId id="262" r:id="rId7"/>
    <p:sldId id="270" r:id="rId8"/>
    <p:sldId id="263" r:id="rId9"/>
    <p:sldId id="265" r:id="rId10"/>
    <p:sldId id="311" r:id="rId11"/>
    <p:sldId id="273" r:id="rId12"/>
    <p:sldId id="312" r:id="rId13"/>
    <p:sldId id="271" r:id="rId14"/>
    <p:sldId id="313" r:id="rId15"/>
    <p:sldId id="266" r:id="rId16"/>
    <p:sldId id="280" r:id="rId17"/>
    <p:sldId id="283" r:id="rId18"/>
    <p:sldId id="314" r:id="rId19"/>
    <p:sldId id="289" r:id="rId20"/>
    <p:sldId id="288" r:id="rId21"/>
  </p:sldIdLst>
  <p:sldSz cx="9144000" cy="5143500" type="screen16x9"/>
  <p:notesSz cx="6858000" cy="9144000"/>
  <p:embeddedFontLst>
    <p:embeddedFont>
      <p:font typeface="Amatic SC" panose="00000500000000000000" pitchFamily="2" charset="-79"/>
      <p:regular r:id="rId23"/>
      <p:bold r:id="rId24"/>
    </p:embeddedFont>
    <p:embeddedFont>
      <p:font typeface="Anaheim" panose="020B0604020202020204" charset="0"/>
      <p:regular r:id="rId25"/>
      <p:bold r:id="rId26"/>
    </p:embeddedFont>
    <p:embeddedFont>
      <p:font typeface="Baguet Script" panose="00000500000000000000" pitchFamily="2" charset="0"/>
      <p:regular r:id="rId27"/>
    </p:embeddedFont>
    <p:embeddedFont>
      <p:font typeface="Bebas Neue" panose="020B0606020202050201" pitchFamily="34" charset="0"/>
      <p:regular r:id="rId28"/>
    </p:embeddedFont>
    <p:embeddedFont>
      <p:font typeface="Cambria" panose="02040503050406030204" pitchFamily="18" charset="0"/>
      <p:regular r:id="rId29"/>
      <p:bold r:id="rId30"/>
      <p:italic r:id="rId31"/>
      <p:boldItalic r:id="rId32"/>
    </p:embeddedFont>
    <p:embeddedFont>
      <p:font typeface="Fairwater Script" panose="02000507000000020003" pitchFamily="2" charset="0"/>
      <p:regular r:id="rId33"/>
      <p:bold r:id="rId34"/>
    </p:embeddedFont>
    <p:embeddedFont>
      <p:font typeface="Manrope" panose="020B0604020202020204" charset="0"/>
      <p:regular r:id="rId35"/>
      <p:bold r:id="rId36"/>
    </p:embeddedFont>
    <p:embeddedFont>
      <p:font typeface="Manrope ExtraBold" panose="020B0604020202020204" charset="0"/>
      <p:bold r:id="rId37"/>
    </p:embeddedFont>
    <p:embeddedFont>
      <p:font typeface="Manrope SemiBold" panose="020B0604020202020204" charset="0"/>
      <p:regular r:id="rId38"/>
      <p:bold r:id="rId39"/>
    </p:embeddedFont>
    <p:embeddedFont>
      <p:font typeface="Nunito Light" pitchFamily="2" charset="0"/>
      <p:regular r:id="rId40"/>
      <p:italic r:id="rId41"/>
    </p:embeddedFont>
    <p:embeddedFont>
      <p:font typeface="Onest" panose="020B0604020202020204" charset="0"/>
      <p:regular r:id="rId42"/>
      <p:bold r:id="rId43"/>
    </p:embeddedFont>
    <p:embeddedFont>
      <p:font typeface="Onest ExtraBold" panose="020B0604020202020204" charset="0"/>
      <p:bold r:id="rId44"/>
    </p:embeddedFont>
    <p:embeddedFont>
      <p:font typeface="Open Sans Light" panose="020B0306030504020204" pitchFamily="34" charset="0"/>
      <p:regular r:id="rId45"/>
      <p:italic r:id="rId46"/>
    </p:embeddedFont>
    <p:embeddedFont>
      <p:font typeface="Rage Italic" panose="03070502040507070304" pitchFamily="66" charset="0"/>
      <p:regular r:id="rId47"/>
    </p:embeddedFont>
    <p:embeddedFont>
      <p:font typeface="Raleway" pitchFamily="2" charset="0"/>
      <p:regular r:id="rId48"/>
      <p:bold r:id="rId49"/>
      <p:italic r:id="rId50"/>
      <p:boldItalic r:id="rId51"/>
    </p:embeddedFont>
    <p:embeddedFont>
      <p:font typeface="Rastanty Cortez" panose="02000506000000020003" pitchFamily="2"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EB2079-B3A4-4F4E-A149-6D7442656A85}">
  <a:tblStyle styleId="{46EB2079-B3A4-4F4E-A149-6D7442656A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63C228-6B1F-4168-B826-CE83F2EFC80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00" y="9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18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522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388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a66cc41da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a66cc41da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a742efdaa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a742efdaa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835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a742efdaa0_0_18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a742efdaa0_0_18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a66cc41da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a66cc41da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ed561b7e2d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ed561b7e2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170250" y="-1683552"/>
            <a:ext cx="10709675" cy="7256700"/>
            <a:chOff x="-1170250" y="-1683552"/>
            <a:chExt cx="10709675" cy="7256700"/>
          </a:xfrm>
        </p:grpSpPr>
        <p:pic>
          <p:nvPicPr>
            <p:cNvPr id="10" name="Google Shape;10;p2"/>
            <p:cNvPicPr preferRelativeResize="0"/>
            <p:nvPr/>
          </p:nvPicPr>
          <p:blipFill rotWithShape="1">
            <a:blip r:embed="rId2">
              <a:alphaModFix/>
            </a:blip>
            <a:srcRect l="53352" t="5802" r="-1527" b="47774"/>
            <a:stretch/>
          </p:blipFill>
          <p:spPr>
            <a:xfrm rot="10800000">
              <a:off x="6541727" y="-1"/>
              <a:ext cx="2602273" cy="3449201"/>
            </a:xfrm>
            <a:prstGeom prst="rect">
              <a:avLst/>
            </a:prstGeom>
            <a:noFill/>
            <a:ln>
              <a:noFill/>
            </a:ln>
          </p:spPr>
        </p:pic>
        <p:pic>
          <p:nvPicPr>
            <p:cNvPr id="11" name="Google Shape;11;p2"/>
            <p:cNvPicPr preferRelativeResize="0"/>
            <p:nvPr/>
          </p:nvPicPr>
          <p:blipFill rotWithShape="1">
            <a:blip r:embed="rId2">
              <a:alphaModFix/>
            </a:blip>
            <a:srcRect l="51026" t="13377" r="5208" b="50719"/>
            <a:stretch/>
          </p:blipFill>
          <p:spPr>
            <a:xfrm>
              <a:off x="0" y="1137600"/>
              <a:ext cx="3550226" cy="4005898"/>
            </a:xfrm>
            <a:prstGeom prst="rect">
              <a:avLst/>
            </a:prstGeom>
            <a:noFill/>
            <a:ln>
              <a:noFill/>
            </a:ln>
          </p:spPr>
        </p:pic>
        <p:pic>
          <p:nvPicPr>
            <p:cNvPr id="12" name="Google Shape;12;p2"/>
            <p:cNvPicPr preferRelativeResize="0"/>
            <p:nvPr/>
          </p:nvPicPr>
          <p:blipFill rotWithShape="1">
            <a:blip r:embed="rId3">
              <a:alphaModFix amt="56000"/>
            </a:blip>
            <a:srcRect l="71720" t="63138" r="2554" b="-222"/>
            <a:stretch/>
          </p:blipFill>
          <p:spPr>
            <a:xfrm>
              <a:off x="6650675" y="-505125"/>
              <a:ext cx="2888750" cy="2720475"/>
            </a:xfrm>
            <a:prstGeom prst="rect">
              <a:avLst/>
            </a:prstGeom>
            <a:noFill/>
            <a:ln>
              <a:noFill/>
            </a:ln>
          </p:spPr>
        </p:pic>
        <p:pic>
          <p:nvPicPr>
            <p:cNvPr id="13" name="Google Shape;13;p2"/>
            <p:cNvPicPr preferRelativeResize="0"/>
            <p:nvPr/>
          </p:nvPicPr>
          <p:blipFill rotWithShape="1">
            <a:blip r:embed="rId4">
              <a:alphaModFix/>
            </a:blip>
            <a:srcRect l="35208" t="14033" r="52947" b="8901"/>
            <a:stretch/>
          </p:blipFill>
          <p:spPr>
            <a:xfrm>
              <a:off x="8789000" y="2215350"/>
              <a:ext cx="146599" cy="3357798"/>
            </a:xfrm>
            <a:prstGeom prst="rect">
              <a:avLst/>
            </a:prstGeom>
            <a:noFill/>
            <a:ln>
              <a:noFill/>
            </a:ln>
          </p:spPr>
        </p:pic>
        <p:pic>
          <p:nvPicPr>
            <p:cNvPr id="14" name="Google Shape;14;p2"/>
            <p:cNvPicPr preferRelativeResize="0"/>
            <p:nvPr/>
          </p:nvPicPr>
          <p:blipFill rotWithShape="1">
            <a:blip r:embed="rId5">
              <a:alphaModFix/>
            </a:blip>
            <a:srcRect l="26463" t="16201" r="16575" b="6056"/>
            <a:stretch/>
          </p:blipFill>
          <p:spPr>
            <a:xfrm>
              <a:off x="172177" y="2034875"/>
              <a:ext cx="413601" cy="380900"/>
            </a:xfrm>
            <a:prstGeom prst="rect">
              <a:avLst/>
            </a:prstGeom>
            <a:noFill/>
            <a:ln>
              <a:noFill/>
            </a:ln>
          </p:spPr>
        </p:pic>
        <p:pic>
          <p:nvPicPr>
            <p:cNvPr id="15" name="Google Shape;15;p2"/>
            <p:cNvPicPr preferRelativeResize="0"/>
            <p:nvPr/>
          </p:nvPicPr>
          <p:blipFill rotWithShape="1">
            <a:blip r:embed="rId6">
              <a:alphaModFix/>
            </a:blip>
            <a:srcRect l="27765" t="2027" r="16221" b="14860"/>
            <a:stretch/>
          </p:blipFill>
          <p:spPr>
            <a:xfrm>
              <a:off x="807062" y="4441425"/>
              <a:ext cx="477500" cy="475800"/>
            </a:xfrm>
            <a:prstGeom prst="rect">
              <a:avLst/>
            </a:prstGeom>
            <a:noFill/>
            <a:ln>
              <a:noFill/>
            </a:ln>
          </p:spPr>
        </p:pic>
        <p:pic>
          <p:nvPicPr>
            <p:cNvPr id="16" name="Google Shape;16;p2"/>
            <p:cNvPicPr preferRelativeResize="0"/>
            <p:nvPr/>
          </p:nvPicPr>
          <p:blipFill rotWithShape="1">
            <a:blip r:embed="rId6">
              <a:alphaModFix/>
            </a:blip>
            <a:srcRect l="27765" t="2027" r="16221" b="14860"/>
            <a:stretch/>
          </p:blipFill>
          <p:spPr>
            <a:xfrm>
              <a:off x="8766284" y="822825"/>
              <a:ext cx="315906" cy="314775"/>
            </a:xfrm>
            <a:prstGeom prst="rect">
              <a:avLst/>
            </a:prstGeom>
            <a:noFill/>
            <a:ln>
              <a:noFill/>
            </a:ln>
          </p:spPr>
        </p:pic>
        <p:pic>
          <p:nvPicPr>
            <p:cNvPr id="17" name="Google Shape;17;p2"/>
            <p:cNvPicPr preferRelativeResize="0"/>
            <p:nvPr/>
          </p:nvPicPr>
          <p:blipFill rotWithShape="1">
            <a:blip r:embed="rId3">
              <a:alphaModFix amt="56000"/>
            </a:blip>
            <a:srcRect l="71720" t="63138" r="2554" b="-222"/>
            <a:stretch/>
          </p:blipFill>
          <p:spPr>
            <a:xfrm rot="10800000">
              <a:off x="-241724" y="2415774"/>
              <a:ext cx="2888750" cy="2720475"/>
            </a:xfrm>
            <a:prstGeom prst="rect">
              <a:avLst/>
            </a:prstGeom>
            <a:noFill/>
            <a:ln>
              <a:noFill/>
            </a:ln>
          </p:spPr>
        </p:pic>
        <p:pic>
          <p:nvPicPr>
            <p:cNvPr id="18" name="Google Shape;18;p2"/>
            <p:cNvPicPr preferRelativeResize="0"/>
            <p:nvPr/>
          </p:nvPicPr>
          <p:blipFill rotWithShape="1">
            <a:blip r:embed="rId2">
              <a:alphaModFix/>
            </a:blip>
            <a:srcRect l="1561" t="18728" r="5466" b="10005"/>
            <a:stretch/>
          </p:blipFill>
          <p:spPr>
            <a:xfrm rot="10800000">
              <a:off x="-1170250" y="-1683552"/>
              <a:ext cx="3098475" cy="3266698"/>
            </a:xfrm>
            <a:prstGeom prst="rect">
              <a:avLst/>
            </a:prstGeom>
            <a:noFill/>
            <a:ln>
              <a:noFill/>
            </a:ln>
          </p:spPr>
        </p:pic>
      </p:grpSp>
      <p:sp>
        <p:nvSpPr>
          <p:cNvPr id="19" name="Google Shape;19;p2"/>
          <p:cNvSpPr txBox="1">
            <a:spLocks noGrp="1"/>
          </p:cNvSpPr>
          <p:nvPr>
            <p:ph type="ctrTitle"/>
          </p:nvPr>
        </p:nvSpPr>
        <p:spPr>
          <a:xfrm>
            <a:off x="1078000" y="1830826"/>
            <a:ext cx="7321800" cy="2138100"/>
          </a:xfrm>
          <a:prstGeom prst="rect">
            <a:avLst/>
          </a:prstGeom>
          <a:noFill/>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63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0" name="Google Shape;20;p2"/>
          <p:cNvSpPr txBox="1">
            <a:spLocks noGrp="1"/>
          </p:cNvSpPr>
          <p:nvPr>
            <p:ph type="subTitle" idx="1"/>
          </p:nvPr>
        </p:nvSpPr>
        <p:spPr>
          <a:xfrm>
            <a:off x="3494150" y="4091050"/>
            <a:ext cx="4905600" cy="442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146"/>
        <p:cNvGrpSpPr/>
        <p:nvPr/>
      </p:nvGrpSpPr>
      <p:grpSpPr>
        <a:xfrm>
          <a:off x="0" y="0"/>
          <a:ext cx="0" cy="0"/>
          <a:chOff x="0" y="0"/>
          <a:chExt cx="0" cy="0"/>
        </a:xfrm>
      </p:grpSpPr>
      <p:grpSp>
        <p:nvGrpSpPr>
          <p:cNvPr id="147" name="Google Shape;147;p17"/>
          <p:cNvGrpSpPr/>
          <p:nvPr/>
        </p:nvGrpSpPr>
        <p:grpSpPr>
          <a:xfrm>
            <a:off x="-1156061" y="-464352"/>
            <a:ext cx="10709675" cy="7256700"/>
            <a:chOff x="-1156061" y="-464352"/>
            <a:chExt cx="10709675" cy="7256700"/>
          </a:xfrm>
        </p:grpSpPr>
        <p:pic>
          <p:nvPicPr>
            <p:cNvPr id="148" name="Google Shape;148;p17"/>
            <p:cNvPicPr preferRelativeResize="0"/>
            <p:nvPr/>
          </p:nvPicPr>
          <p:blipFill rotWithShape="1">
            <a:blip r:embed="rId2">
              <a:alphaModFix/>
            </a:blip>
            <a:srcRect l="53352" t="5802" r="-1527" b="47774"/>
            <a:stretch/>
          </p:blipFill>
          <p:spPr>
            <a:xfrm flipH="1">
              <a:off x="6555916" y="1735796"/>
              <a:ext cx="2602273" cy="3449201"/>
            </a:xfrm>
            <a:prstGeom prst="rect">
              <a:avLst/>
            </a:prstGeom>
            <a:noFill/>
            <a:ln>
              <a:noFill/>
            </a:ln>
          </p:spPr>
        </p:pic>
        <p:pic>
          <p:nvPicPr>
            <p:cNvPr id="149" name="Google Shape;149;p17"/>
            <p:cNvPicPr preferRelativeResize="0"/>
            <p:nvPr/>
          </p:nvPicPr>
          <p:blipFill rotWithShape="1">
            <a:blip r:embed="rId3">
              <a:alphaModFix amt="56000"/>
            </a:blip>
            <a:srcRect l="71720" t="63138" r="2554" b="-222"/>
            <a:stretch/>
          </p:blipFill>
          <p:spPr>
            <a:xfrm rot="10800000" flipH="1">
              <a:off x="6664864" y="2512446"/>
              <a:ext cx="2888750" cy="2720475"/>
            </a:xfrm>
            <a:prstGeom prst="rect">
              <a:avLst/>
            </a:prstGeom>
            <a:noFill/>
            <a:ln>
              <a:noFill/>
            </a:ln>
          </p:spPr>
        </p:pic>
        <p:pic>
          <p:nvPicPr>
            <p:cNvPr id="150" name="Google Shape;150;p17"/>
            <p:cNvPicPr preferRelativeResize="0"/>
            <p:nvPr/>
          </p:nvPicPr>
          <p:blipFill rotWithShape="1">
            <a:blip r:embed="rId2">
              <a:alphaModFix/>
            </a:blip>
            <a:srcRect l="51026" t="13377" r="5208" b="50719"/>
            <a:stretch/>
          </p:blipFill>
          <p:spPr>
            <a:xfrm rot="10800000" flipH="1">
              <a:off x="14189" y="-34702"/>
              <a:ext cx="3550226" cy="4005898"/>
            </a:xfrm>
            <a:prstGeom prst="rect">
              <a:avLst/>
            </a:prstGeom>
            <a:noFill/>
            <a:ln>
              <a:noFill/>
            </a:ln>
          </p:spPr>
        </p:pic>
        <p:pic>
          <p:nvPicPr>
            <p:cNvPr id="151" name="Google Shape;151;p17"/>
            <p:cNvPicPr preferRelativeResize="0"/>
            <p:nvPr/>
          </p:nvPicPr>
          <p:blipFill rotWithShape="1">
            <a:blip r:embed="rId4">
              <a:alphaModFix/>
            </a:blip>
            <a:srcRect l="35208" t="14033" r="52947" b="8901"/>
            <a:stretch/>
          </p:blipFill>
          <p:spPr>
            <a:xfrm rot="10800000" flipH="1">
              <a:off x="8803189" y="-464352"/>
              <a:ext cx="146599" cy="3357798"/>
            </a:xfrm>
            <a:prstGeom prst="rect">
              <a:avLst/>
            </a:prstGeom>
            <a:noFill/>
            <a:ln>
              <a:noFill/>
            </a:ln>
          </p:spPr>
        </p:pic>
        <p:pic>
          <p:nvPicPr>
            <p:cNvPr id="152" name="Google Shape;152;p17"/>
            <p:cNvPicPr preferRelativeResize="0"/>
            <p:nvPr/>
          </p:nvPicPr>
          <p:blipFill rotWithShape="1">
            <a:blip r:embed="rId5">
              <a:alphaModFix/>
            </a:blip>
            <a:srcRect l="26463" t="16201" r="16575" b="6056"/>
            <a:stretch/>
          </p:blipFill>
          <p:spPr>
            <a:xfrm rot="10800000" flipH="1">
              <a:off x="186366" y="2693021"/>
              <a:ext cx="413601" cy="380900"/>
            </a:xfrm>
            <a:prstGeom prst="rect">
              <a:avLst/>
            </a:prstGeom>
            <a:noFill/>
            <a:ln>
              <a:noFill/>
            </a:ln>
          </p:spPr>
        </p:pic>
        <p:pic>
          <p:nvPicPr>
            <p:cNvPr id="153" name="Google Shape;153;p17"/>
            <p:cNvPicPr preferRelativeResize="0"/>
            <p:nvPr/>
          </p:nvPicPr>
          <p:blipFill rotWithShape="1">
            <a:blip r:embed="rId6">
              <a:alphaModFix/>
            </a:blip>
            <a:srcRect l="27765" t="2027" r="16221" b="14860"/>
            <a:stretch/>
          </p:blipFill>
          <p:spPr>
            <a:xfrm rot="10800000" flipH="1">
              <a:off x="821251" y="191572"/>
              <a:ext cx="477500" cy="475800"/>
            </a:xfrm>
            <a:prstGeom prst="rect">
              <a:avLst/>
            </a:prstGeom>
            <a:noFill/>
            <a:ln>
              <a:noFill/>
            </a:ln>
          </p:spPr>
        </p:pic>
        <p:pic>
          <p:nvPicPr>
            <p:cNvPr id="154" name="Google Shape;154;p17"/>
            <p:cNvPicPr preferRelativeResize="0"/>
            <p:nvPr/>
          </p:nvPicPr>
          <p:blipFill rotWithShape="1">
            <a:blip r:embed="rId6">
              <a:alphaModFix/>
            </a:blip>
            <a:srcRect l="27765" t="2027" r="16221" b="14860"/>
            <a:stretch/>
          </p:blipFill>
          <p:spPr>
            <a:xfrm rot="10800000" flipH="1">
              <a:off x="8780473" y="3971197"/>
              <a:ext cx="315906" cy="314775"/>
            </a:xfrm>
            <a:prstGeom prst="rect">
              <a:avLst/>
            </a:prstGeom>
            <a:noFill/>
            <a:ln>
              <a:noFill/>
            </a:ln>
          </p:spPr>
        </p:pic>
        <p:pic>
          <p:nvPicPr>
            <p:cNvPr id="155" name="Google Shape;155;p17"/>
            <p:cNvPicPr preferRelativeResize="0"/>
            <p:nvPr/>
          </p:nvPicPr>
          <p:blipFill rotWithShape="1">
            <a:blip r:embed="rId3">
              <a:alphaModFix amt="56000"/>
            </a:blip>
            <a:srcRect l="71720" t="63138" r="2554" b="-222"/>
            <a:stretch/>
          </p:blipFill>
          <p:spPr>
            <a:xfrm flipH="1">
              <a:off x="-227535" y="-27453"/>
              <a:ext cx="2888750" cy="2720475"/>
            </a:xfrm>
            <a:prstGeom prst="rect">
              <a:avLst/>
            </a:prstGeom>
            <a:noFill/>
            <a:ln>
              <a:noFill/>
            </a:ln>
          </p:spPr>
        </p:pic>
        <p:pic>
          <p:nvPicPr>
            <p:cNvPr id="156" name="Google Shape;156;p17"/>
            <p:cNvPicPr preferRelativeResize="0"/>
            <p:nvPr/>
          </p:nvPicPr>
          <p:blipFill rotWithShape="1">
            <a:blip r:embed="rId2">
              <a:alphaModFix/>
            </a:blip>
            <a:srcRect l="1561" t="18728" r="5466" b="10005"/>
            <a:stretch/>
          </p:blipFill>
          <p:spPr>
            <a:xfrm flipH="1">
              <a:off x="-1156061" y="3525650"/>
              <a:ext cx="3098475" cy="3266698"/>
            </a:xfrm>
            <a:prstGeom prst="rect">
              <a:avLst/>
            </a:prstGeom>
            <a:noFill/>
            <a:ln>
              <a:noFill/>
            </a:ln>
          </p:spPr>
        </p:pic>
      </p:grpSp>
      <p:sp>
        <p:nvSpPr>
          <p:cNvPr id="157" name="Google Shape;157;p17"/>
          <p:cNvSpPr txBox="1">
            <a:spLocks noGrp="1"/>
          </p:cNvSpPr>
          <p:nvPr>
            <p:ph type="title"/>
          </p:nvPr>
        </p:nvSpPr>
        <p:spPr>
          <a:xfrm flipH="1">
            <a:off x="3272700" y="2393413"/>
            <a:ext cx="4707000" cy="166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000" b="0">
                <a:latin typeface="Manrope SemiBold"/>
                <a:ea typeface="Manrope SemiBold"/>
                <a:cs typeface="Manrope SemiBold"/>
                <a:sym typeface="Manrope SemiBold"/>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58" name="Google Shape;158;p17"/>
          <p:cNvSpPr txBox="1">
            <a:spLocks noGrp="1"/>
          </p:cNvSpPr>
          <p:nvPr>
            <p:ph type="title" idx="2" hasCustomPrompt="1"/>
          </p:nvPr>
        </p:nvSpPr>
        <p:spPr>
          <a:xfrm flipH="1">
            <a:off x="6600000" y="1084488"/>
            <a:ext cx="1379700" cy="1085400"/>
          </a:xfrm>
          <a:prstGeom prst="rect">
            <a:avLst/>
          </a:prstGeom>
          <a:solidFill>
            <a:srgbClr val="85D887">
              <a:alpha val="8291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0">
                <a:solidFill>
                  <a:schemeClr val="lt1"/>
                </a:solidFill>
                <a:latin typeface="Manrope ExtraBold"/>
                <a:ea typeface="Manrope ExtraBold"/>
                <a:cs typeface="Manrope ExtraBold"/>
                <a:sym typeface="Manrope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59"/>
        <p:cNvGrpSpPr/>
        <p:nvPr/>
      </p:nvGrpSpPr>
      <p:grpSpPr>
        <a:xfrm>
          <a:off x="0" y="0"/>
          <a:ext cx="0" cy="0"/>
          <a:chOff x="0" y="0"/>
          <a:chExt cx="0" cy="0"/>
        </a:xfrm>
      </p:grpSpPr>
      <p:grpSp>
        <p:nvGrpSpPr>
          <p:cNvPr id="160" name="Google Shape;160;p18"/>
          <p:cNvGrpSpPr/>
          <p:nvPr/>
        </p:nvGrpSpPr>
        <p:grpSpPr>
          <a:xfrm>
            <a:off x="-394061" y="-505125"/>
            <a:ext cx="10709675" cy="7325023"/>
            <a:chOff x="-394061" y="-505125"/>
            <a:chExt cx="10709675" cy="7325023"/>
          </a:xfrm>
        </p:grpSpPr>
        <p:pic>
          <p:nvPicPr>
            <p:cNvPr id="161" name="Google Shape;161;p18"/>
            <p:cNvPicPr preferRelativeResize="0"/>
            <p:nvPr/>
          </p:nvPicPr>
          <p:blipFill rotWithShape="1">
            <a:blip r:embed="rId2">
              <a:alphaModFix/>
            </a:blip>
            <a:srcRect l="53352" t="5802" r="-1527" b="47774"/>
            <a:stretch/>
          </p:blipFill>
          <p:spPr>
            <a:xfrm rot="10800000" flipH="1">
              <a:off x="1364" y="-1"/>
              <a:ext cx="2602273" cy="3449201"/>
            </a:xfrm>
            <a:prstGeom prst="rect">
              <a:avLst/>
            </a:prstGeom>
            <a:noFill/>
            <a:ln>
              <a:noFill/>
            </a:ln>
          </p:spPr>
        </p:pic>
        <p:pic>
          <p:nvPicPr>
            <p:cNvPr id="162" name="Google Shape;162;p18"/>
            <p:cNvPicPr preferRelativeResize="0"/>
            <p:nvPr/>
          </p:nvPicPr>
          <p:blipFill rotWithShape="1">
            <a:blip r:embed="rId3">
              <a:alphaModFix amt="56000"/>
            </a:blip>
            <a:srcRect l="71720" t="63138" r="2554" b="-222"/>
            <a:stretch/>
          </p:blipFill>
          <p:spPr>
            <a:xfrm flipH="1">
              <a:off x="-394061" y="-505125"/>
              <a:ext cx="2888750" cy="2720475"/>
            </a:xfrm>
            <a:prstGeom prst="rect">
              <a:avLst/>
            </a:prstGeom>
            <a:noFill/>
            <a:ln>
              <a:noFill/>
            </a:ln>
          </p:spPr>
        </p:pic>
        <p:pic>
          <p:nvPicPr>
            <p:cNvPr id="163" name="Google Shape;163;p18"/>
            <p:cNvPicPr preferRelativeResize="0"/>
            <p:nvPr/>
          </p:nvPicPr>
          <p:blipFill rotWithShape="1">
            <a:blip r:embed="rId2">
              <a:alphaModFix/>
            </a:blip>
            <a:srcRect l="51026" t="13377" r="5208" b="50719"/>
            <a:stretch/>
          </p:blipFill>
          <p:spPr>
            <a:xfrm rot="10800000">
              <a:off x="5595138" y="-7152"/>
              <a:ext cx="3550226" cy="4005898"/>
            </a:xfrm>
            <a:prstGeom prst="rect">
              <a:avLst/>
            </a:prstGeom>
            <a:noFill/>
            <a:ln>
              <a:noFill/>
            </a:ln>
          </p:spPr>
        </p:pic>
        <p:pic>
          <p:nvPicPr>
            <p:cNvPr id="164" name="Google Shape;164;p18"/>
            <p:cNvPicPr preferRelativeResize="0"/>
            <p:nvPr/>
          </p:nvPicPr>
          <p:blipFill rotWithShape="1">
            <a:blip r:embed="rId4">
              <a:alphaModFix/>
            </a:blip>
            <a:srcRect l="35208" t="14033" r="52947" b="8901"/>
            <a:stretch/>
          </p:blipFill>
          <p:spPr>
            <a:xfrm flipH="1">
              <a:off x="209765" y="2215350"/>
              <a:ext cx="146599" cy="3357798"/>
            </a:xfrm>
            <a:prstGeom prst="rect">
              <a:avLst/>
            </a:prstGeom>
            <a:noFill/>
            <a:ln>
              <a:noFill/>
            </a:ln>
          </p:spPr>
        </p:pic>
        <p:pic>
          <p:nvPicPr>
            <p:cNvPr id="165" name="Google Shape;165;p18"/>
            <p:cNvPicPr preferRelativeResize="0"/>
            <p:nvPr/>
          </p:nvPicPr>
          <p:blipFill rotWithShape="1">
            <a:blip r:embed="rId5">
              <a:alphaModFix/>
            </a:blip>
            <a:srcRect l="26463" t="16201" r="16575" b="6056"/>
            <a:stretch/>
          </p:blipFill>
          <p:spPr>
            <a:xfrm rot="10800000">
              <a:off x="8559587" y="2720572"/>
              <a:ext cx="413601" cy="380900"/>
            </a:xfrm>
            <a:prstGeom prst="rect">
              <a:avLst/>
            </a:prstGeom>
            <a:noFill/>
            <a:ln>
              <a:noFill/>
            </a:ln>
          </p:spPr>
        </p:pic>
        <p:pic>
          <p:nvPicPr>
            <p:cNvPr id="166" name="Google Shape;166;p18"/>
            <p:cNvPicPr preferRelativeResize="0"/>
            <p:nvPr/>
          </p:nvPicPr>
          <p:blipFill rotWithShape="1">
            <a:blip r:embed="rId6">
              <a:alphaModFix/>
            </a:blip>
            <a:srcRect l="27765" t="2027" r="16221" b="14860"/>
            <a:stretch/>
          </p:blipFill>
          <p:spPr>
            <a:xfrm rot="10800000">
              <a:off x="7860802" y="219122"/>
              <a:ext cx="477500" cy="475800"/>
            </a:xfrm>
            <a:prstGeom prst="rect">
              <a:avLst/>
            </a:prstGeom>
            <a:noFill/>
            <a:ln>
              <a:noFill/>
            </a:ln>
          </p:spPr>
        </p:pic>
        <p:pic>
          <p:nvPicPr>
            <p:cNvPr id="167" name="Google Shape;167;p18"/>
            <p:cNvPicPr preferRelativeResize="0"/>
            <p:nvPr/>
          </p:nvPicPr>
          <p:blipFill rotWithShape="1">
            <a:blip r:embed="rId6">
              <a:alphaModFix/>
            </a:blip>
            <a:srcRect l="27765" t="2027" r="16221" b="14860"/>
            <a:stretch/>
          </p:blipFill>
          <p:spPr>
            <a:xfrm flipH="1">
              <a:off x="63174" y="822825"/>
              <a:ext cx="315906" cy="314775"/>
            </a:xfrm>
            <a:prstGeom prst="rect">
              <a:avLst/>
            </a:prstGeom>
            <a:noFill/>
            <a:ln>
              <a:noFill/>
            </a:ln>
          </p:spPr>
        </p:pic>
        <p:pic>
          <p:nvPicPr>
            <p:cNvPr id="168" name="Google Shape;168;p18"/>
            <p:cNvPicPr preferRelativeResize="0"/>
            <p:nvPr/>
          </p:nvPicPr>
          <p:blipFill rotWithShape="1">
            <a:blip r:embed="rId3">
              <a:alphaModFix amt="56000"/>
            </a:blip>
            <a:srcRect l="71720" t="63138" r="2554" b="-222"/>
            <a:stretch/>
          </p:blipFill>
          <p:spPr>
            <a:xfrm>
              <a:off x="6498338" y="98"/>
              <a:ext cx="2888750" cy="2720475"/>
            </a:xfrm>
            <a:prstGeom prst="rect">
              <a:avLst/>
            </a:prstGeom>
            <a:noFill/>
            <a:ln>
              <a:noFill/>
            </a:ln>
          </p:spPr>
        </p:pic>
        <p:pic>
          <p:nvPicPr>
            <p:cNvPr id="169" name="Google Shape;169;p18"/>
            <p:cNvPicPr preferRelativeResize="0"/>
            <p:nvPr/>
          </p:nvPicPr>
          <p:blipFill rotWithShape="1">
            <a:blip r:embed="rId2">
              <a:alphaModFix/>
            </a:blip>
            <a:srcRect l="1561" t="18728" r="5466" b="10005"/>
            <a:stretch/>
          </p:blipFill>
          <p:spPr>
            <a:xfrm>
              <a:off x="7217139" y="3553200"/>
              <a:ext cx="3098475" cy="3266698"/>
            </a:xfrm>
            <a:prstGeom prst="rect">
              <a:avLst/>
            </a:prstGeom>
            <a:noFill/>
            <a:ln>
              <a:noFill/>
            </a:ln>
          </p:spPr>
        </p:pic>
      </p:grpSp>
      <p:sp>
        <p:nvSpPr>
          <p:cNvPr id="170" name="Google Shape;170;p18"/>
          <p:cNvSpPr txBox="1">
            <a:spLocks noGrp="1"/>
          </p:cNvSpPr>
          <p:nvPr>
            <p:ph type="title"/>
          </p:nvPr>
        </p:nvSpPr>
        <p:spPr>
          <a:xfrm>
            <a:off x="2669225" y="2608488"/>
            <a:ext cx="4707000" cy="1665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b="0">
                <a:latin typeface="Manrope SemiBold"/>
                <a:ea typeface="Manrope SemiBold"/>
                <a:cs typeface="Manrope SemiBold"/>
                <a:sym typeface="Manrope SemiBold"/>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71" name="Google Shape;171;p18"/>
          <p:cNvSpPr txBox="1">
            <a:spLocks noGrp="1"/>
          </p:cNvSpPr>
          <p:nvPr>
            <p:ph type="title" idx="2" hasCustomPrompt="1"/>
          </p:nvPr>
        </p:nvSpPr>
        <p:spPr>
          <a:xfrm>
            <a:off x="975350" y="2898588"/>
            <a:ext cx="1379700" cy="1085400"/>
          </a:xfrm>
          <a:prstGeom prst="rect">
            <a:avLst/>
          </a:prstGeom>
          <a:solidFill>
            <a:srgbClr val="85D887">
              <a:alpha val="8291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0">
                <a:solidFill>
                  <a:schemeClr val="lt1"/>
                </a:solidFill>
                <a:latin typeface="Manrope ExtraBold"/>
                <a:ea typeface="Manrope ExtraBold"/>
                <a:cs typeface="Manrope ExtraBold"/>
                <a:sym typeface="Manrope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72"/>
        <p:cNvGrpSpPr/>
        <p:nvPr/>
      </p:nvGrpSpPr>
      <p:grpSpPr>
        <a:xfrm>
          <a:off x="0" y="0"/>
          <a:ext cx="0" cy="0"/>
          <a:chOff x="0" y="0"/>
          <a:chExt cx="0" cy="0"/>
        </a:xfrm>
      </p:grpSpPr>
      <p:grpSp>
        <p:nvGrpSpPr>
          <p:cNvPr id="173" name="Google Shape;173;p19"/>
          <p:cNvGrpSpPr/>
          <p:nvPr/>
        </p:nvGrpSpPr>
        <p:grpSpPr>
          <a:xfrm>
            <a:off x="-166260" y="-96700"/>
            <a:ext cx="9310262" cy="5240198"/>
            <a:chOff x="-166260" y="-96700"/>
            <a:chExt cx="9310262" cy="5240198"/>
          </a:xfrm>
        </p:grpSpPr>
        <p:pic>
          <p:nvPicPr>
            <p:cNvPr id="174" name="Google Shape;174;p19"/>
            <p:cNvPicPr preferRelativeResize="0"/>
            <p:nvPr/>
          </p:nvPicPr>
          <p:blipFill rotWithShape="1">
            <a:blip r:embed="rId2">
              <a:alphaModFix amt="56000"/>
            </a:blip>
            <a:srcRect l="71720" t="63138" r="2554" b="-222"/>
            <a:stretch/>
          </p:blipFill>
          <p:spPr>
            <a:xfrm rot="10800000" flipH="1">
              <a:off x="6255240" y="2423021"/>
              <a:ext cx="2888750" cy="2720475"/>
            </a:xfrm>
            <a:prstGeom prst="rect">
              <a:avLst/>
            </a:prstGeom>
            <a:noFill/>
            <a:ln>
              <a:noFill/>
            </a:ln>
          </p:spPr>
        </p:pic>
        <p:pic>
          <p:nvPicPr>
            <p:cNvPr id="175" name="Google Shape;175;p19"/>
            <p:cNvPicPr preferRelativeResize="0"/>
            <p:nvPr/>
          </p:nvPicPr>
          <p:blipFill rotWithShape="1">
            <a:blip r:embed="rId2">
              <a:alphaModFix amt="56000"/>
            </a:blip>
            <a:srcRect l="71720" t="63138" r="2554" b="-222"/>
            <a:stretch/>
          </p:blipFill>
          <p:spPr>
            <a:xfrm flipH="1">
              <a:off x="-10" y="-4"/>
              <a:ext cx="2888750" cy="2720475"/>
            </a:xfrm>
            <a:prstGeom prst="rect">
              <a:avLst/>
            </a:prstGeom>
            <a:noFill/>
            <a:ln>
              <a:noFill/>
            </a:ln>
          </p:spPr>
        </p:pic>
        <p:pic>
          <p:nvPicPr>
            <p:cNvPr id="176" name="Google Shape;176;p19"/>
            <p:cNvPicPr preferRelativeResize="0"/>
            <p:nvPr/>
          </p:nvPicPr>
          <p:blipFill rotWithShape="1">
            <a:blip r:embed="rId3">
              <a:alphaModFix/>
            </a:blip>
            <a:srcRect l="51026" t="13377" r="5208" b="50719"/>
            <a:stretch/>
          </p:blipFill>
          <p:spPr>
            <a:xfrm flipH="1">
              <a:off x="5593775" y="1137600"/>
              <a:ext cx="3550226" cy="4005898"/>
            </a:xfrm>
            <a:prstGeom prst="rect">
              <a:avLst/>
            </a:prstGeom>
            <a:noFill/>
            <a:ln>
              <a:noFill/>
            </a:ln>
          </p:spPr>
        </p:pic>
        <p:pic>
          <p:nvPicPr>
            <p:cNvPr id="177" name="Google Shape;177;p19"/>
            <p:cNvPicPr preferRelativeResize="0"/>
            <p:nvPr/>
          </p:nvPicPr>
          <p:blipFill>
            <a:blip r:embed="rId4">
              <a:alphaModFix/>
            </a:blip>
            <a:stretch>
              <a:fillRect/>
            </a:stretch>
          </p:blipFill>
          <p:spPr>
            <a:xfrm>
              <a:off x="1020532" y="-96700"/>
              <a:ext cx="984248" cy="664149"/>
            </a:xfrm>
            <a:prstGeom prst="rect">
              <a:avLst/>
            </a:prstGeom>
            <a:noFill/>
            <a:ln>
              <a:noFill/>
            </a:ln>
          </p:spPr>
        </p:pic>
        <p:pic>
          <p:nvPicPr>
            <p:cNvPr id="178" name="Google Shape;178;p19"/>
            <p:cNvPicPr preferRelativeResize="0"/>
            <p:nvPr/>
          </p:nvPicPr>
          <p:blipFill>
            <a:blip r:embed="rId5">
              <a:alphaModFix/>
            </a:blip>
            <a:stretch>
              <a:fillRect/>
            </a:stretch>
          </p:blipFill>
          <p:spPr>
            <a:xfrm>
              <a:off x="88905" y="438998"/>
              <a:ext cx="1056948" cy="709827"/>
            </a:xfrm>
            <a:prstGeom prst="rect">
              <a:avLst/>
            </a:prstGeom>
            <a:noFill/>
            <a:ln>
              <a:noFill/>
            </a:ln>
          </p:spPr>
        </p:pic>
        <p:pic>
          <p:nvPicPr>
            <p:cNvPr id="179" name="Google Shape;179;p19"/>
            <p:cNvPicPr preferRelativeResize="0"/>
            <p:nvPr/>
          </p:nvPicPr>
          <p:blipFill rotWithShape="1">
            <a:blip r:embed="rId6">
              <a:alphaModFix/>
            </a:blip>
            <a:srcRect l="35208" t="14033" r="52947" b="8901"/>
            <a:stretch/>
          </p:blipFill>
          <p:spPr>
            <a:xfrm rot="-5400000" flipH="1">
              <a:off x="1439339" y="2866373"/>
              <a:ext cx="146599" cy="3357798"/>
            </a:xfrm>
            <a:prstGeom prst="rect">
              <a:avLst/>
            </a:prstGeom>
            <a:noFill/>
            <a:ln>
              <a:noFill/>
            </a:ln>
          </p:spPr>
        </p:pic>
      </p:grpSp>
      <p:sp>
        <p:nvSpPr>
          <p:cNvPr id="180" name="Google Shape;180;p19"/>
          <p:cNvSpPr txBox="1">
            <a:spLocks noGrp="1"/>
          </p:cNvSpPr>
          <p:nvPr>
            <p:ph type="title"/>
          </p:nvPr>
        </p:nvSpPr>
        <p:spPr>
          <a:xfrm>
            <a:off x="1145850" y="3134538"/>
            <a:ext cx="53784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atin typeface="Manrope SemiBold"/>
                <a:ea typeface="Manrope SemiBold"/>
                <a:cs typeface="Manrope SemiBold"/>
                <a:sym typeface="Manrope Semi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81" name="Google Shape;181;p19"/>
          <p:cNvSpPr txBox="1">
            <a:spLocks noGrp="1"/>
          </p:cNvSpPr>
          <p:nvPr>
            <p:ph type="subTitle" idx="1"/>
          </p:nvPr>
        </p:nvSpPr>
        <p:spPr>
          <a:xfrm>
            <a:off x="1145850" y="1347163"/>
            <a:ext cx="6852300" cy="167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82"/>
        <p:cNvGrpSpPr/>
        <p:nvPr/>
      </p:nvGrpSpPr>
      <p:grpSpPr>
        <a:xfrm>
          <a:off x="0" y="0"/>
          <a:ext cx="0" cy="0"/>
          <a:chOff x="0" y="0"/>
          <a:chExt cx="0" cy="0"/>
        </a:xfrm>
      </p:grpSpPr>
      <p:grpSp>
        <p:nvGrpSpPr>
          <p:cNvPr id="183" name="Google Shape;183;p20"/>
          <p:cNvGrpSpPr/>
          <p:nvPr/>
        </p:nvGrpSpPr>
        <p:grpSpPr>
          <a:xfrm>
            <a:off x="429839" y="-178350"/>
            <a:ext cx="9082585" cy="5436698"/>
            <a:chOff x="429839" y="-178350"/>
            <a:chExt cx="9082585" cy="5436698"/>
          </a:xfrm>
        </p:grpSpPr>
        <p:pic>
          <p:nvPicPr>
            <p:cNvPr id="184" name="Google Shape;184;p20"/>
            <p:cNvPicPr preferRelativeResize="0"/>
            <p:nvPr/>
          </p:nvPicPr>
          <p:blipFill rotWithShape="1">
            <a:blip r:embed="rId2">
              <a:alphaModFix/>
            </a:blip>
            <a:srcRect l="1561" t="18728" r="5466" b="10005"/>
            <a:stretch/>
          </p:blipFill>
          <p:spPr>
            <a:xfrm>
              <a:off x="4355674" y="-178350"/>
              <a:ext cx="5156749" cy="5436698"/>
            </a:xfrm>
            <a:prstGeom prst="rect">
              <a:avLst/>
            </a:prstGeom>
            <a:noFill/>
            <a:ln>
              <a:noFill/>
            </a:ln>
          </p:spPr>
        </p:pic>
        <p:pic>
          <p:nvPicPr>
            <p:cNvPr id="185" name="Google Shape;185;p20"/>
            <p:cNvPicPr preferRelativeResize="0"/>
            <p:nvPr/>
          </p:nvPicPr>
          <p:blipFill rotWithShape="1">
            <a:blip r:embed="rId3">
              <a:alphaModFix amt="56000"/>
            </a:blip>
            <a:srcRect l="71720" t="63138" r="2554" b="-222"/>
            <a:stretch/>
          </p:blipFill>
          <p:spPr>
            <a:xfrm>
              <a:off x="6255240" y="96696"/>
              <a:ext cx="2888750" cy="2720475"/>
            </a:xfrm>
            <a:prstGeom prst="rect">
              <a:avLst/>
            </a:prstGeom>
            <a:noFill/>
            <a:ln>
              <a:noFill/>
            </a:ln>
          </p:spPr>
        </p:pic>
        <p:pic>
          <p:nvPicPr>
            <p:cNvPr id="186" name="Google Shape;186;p20"/>
            <p:cNvPicPr preferRelativeResize="0"/>
            <p:nvPr/>
          </p:nvPicPr>
          <p:blipFill>
            <a:blip r:embed="rId4">
              <a:alphaModFix/>
            </a:blip>
            <a:stretch>
              <a:fillRect/>
            </a:stretch>
          </p:blipFill>
          <p:spPr>
            <a:xfrm flipH="1">
              <a:off x="7139199" y="0"/>
              <a:ext cx="984248" cy="664149"/>
            </a:xfrm>
            <a:prstGeom prst="rect">
              <a:avLst/>
            </a:prstGeom>
            <a:noFill/>
            <a:ln>
              <a:noFill/>
            </a:ln>
          </p:spPr>
        </p:pic>
        <p:pic>
          <p:nvPicPr>
            <p:cNvPr id="187" name="Google Shape;187;p20"/>
            <p:cNvPicPr preferRelativeResize="0"/>
            <p:nvPr/>
          </p:nvPicPr>
          <p:blipFill>
            <a:blip r:embed="rId5">
              <a:alphaModFix/>
            </a:blip>
            <a:stretch>
              <a:fillRect/>
            </a:stretch>
          </p:blipFill>
          <p:spPr>
            <a:xfrm flipH="1">
              <a:off x="7998126" y="535698"/>
              <a:ext cx="1056948" cy="709827"/>
            </a:xfrm>
            <a:prstGeom prst="rect">
              <a:avLst/>
            </a:prstGeom>
            <a:noFill/>
            <a:ln>
              <a:noFill/>
            </a:ln>
          </p:spPr>
        </p:pic>
        <p:pic>
          <p:nvPicPr>
            <p:cNvPr id="188" name="Google Shape;188;p20"/>
            <p:cNvPicPr preferRelativeResize="0"/>
            <p:nvPr/>
          </p:nvPicPr>
          <p:blipFill rotWithShape="1">
            <a:blip r:embed="rId6">
              <a:alphaModFix/>
            </a:blip>
            <a:srcRect l="35208" t="14033" r="52947" b="8901"/>
            <a:stretch/>
          </p:blipFill>
          <p:spPr>
            <a:xfrm rot="10800000" flipH="1">
              <a:off x="429839" y="892851"/>
              <a:ext cx="146599" cy="3357798"/>
            </a:xfrm>
            <a:prstGeom prst="rect">
              <a:avLst/>
            </a:prstGeom>
            <a:noFill/>
            <a:ln>
              <a:noFill/>
            </a:ln>
          </p:spPr>
        </p:pic>
      </p:grpSp>
      <p:sp>
        <p:nvSpPr>
          <p:cNvPr id="189" name="Google Shape;189;p20"/>
          <p:cNvSpPr txBox="1">
            <a:spLocks noGrp="1"/>
          </p:cNvSpPr>
          <p:nvPr>
            <p:ph type="title"/>
          </p:nvPr>
        </p:nvSpPr>
        <p:spPr>
          <a:xfrm>
            <a:off x="993763" y="1143275"/>
            <a:ext cx="35196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b="0">
                <a:latin typeface="Manrope SemiBold"/>
                <a:ea typeface="Manrope SemiBold"/>
                <a:cs typeface="Manrope SemiBold"/>
                <a:sym typeface="Manrope SemiBol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20"/>
          <p:cNvSpPr txBox="1">
            <a:spLocks noGrp="1"/>
          </p:cNvSpPr>
          <p:nvPr>
            <p:ph type="subTitle" idx="1"/>
          </p:nvPr>
        </p:nvSpPr>
        <p:spPr>
          <a:xfrm>
            <a:off x="993763" y="3021025"/>
            <a:ext cx="3519600" cy="979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20"/>
          <p:cNvSpPr>
            <a:spLocks noGrp="1"/>
          </p:cNvSpPr>
          <p:nvPr>
            <p:ph type="pic" idx="2"/>
          </p:nvPr>
        </p:nvSpPr>
        <p:spPr>
          <a:xfrm>
            <a:off x="5240238" y="1116750"/>
            <a:ext cx="2910000" cy="29100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9"/>
        <p:cNvGrpSpPr/>
        <p:nvPr/>
      </p:nvGrpSpPr>
      <p:grpSpPr>
        <a:xfrm>
          <a:off x="0" y="0"/>
          <a:ext cx="0" cy="0"/>
          <a:chOff x="0" y="0"/>
          <a:chExt cx="0" cy="0"/>
        </a:xfrm>
      </p:grpSpPr>
      <p:grpSp>
        <p:nvGrpSpPr>
          <p:cNvPr id="220" name="Google Shape;220;p24"/>
          <p:cNvGrpSpPr/>
          <p:nvPr/>
        </p:nvGrpSpPr>
        <p:grpSpPr>
          <a:xfrm>
            <a:off x="-388599" y="215974"/>
            <a:ext cx="9608788" cy="4982387"/>
            <a:chOff x="-388599" y="215974"/>
            <a:chExt cx="9608788" cy="4982387"/>
          </a:xfrm>
        </p:grpSpPr>
        <p:pic>
          <p:nvPicPr>
            <p:cNvPr id="221" name="Google Shape;221;p24"/>
            <p:cNvPicPr preferRelativeResize="0"/>
            <p:nvPr/>
          </p:nvPicPr>
          <p:blipFill rotWithShape="1">
            <a:blip r:embed="rId2">
              <a:alphaModFix/>
            </a:blip>
            <a:srcRect l="53352" t="5802" r="-1527" b="47774"/>
            <a:stretch/>
          </p:blipFill>
          <p:spPr>
            <a:xfrm rot="-5400000">
              <a:off x="6194452" y="2172624"/>
              <a:ext cx="2602273" cy="3449201"/>
            </a:xfrm>
            <a:prstGeom prst="rect">
              <a:avLst/>
            </a:prstGeom>
            <a:noFill/>
            <a:ln>
              <a:noFill/>
            </a:ln>
          </p:spPr>
        </p:pic>
        <p:pic>
          <p:nvPicPr>
            <p:cNvPr id="222" name="Google Shape;222;p24"/>
            <p:cNvPicPr preferRelativeResize="0"/>
            <p:nvPr/>
          </p:nvPicPr>
          <p:blipFill rotWithShape="1">
            <a:blip r:embed="rId3">
              <a:alphaModFix/>
            </a:blip>
            <a:srcRect l="35208" t="14033" r="52947" b="8901"/>
            <a:stretch/>
          </p:blipFill>
          <p:spPr>
            <a:xfrm rot="5400000">
              <a:off x="1217000" y="-1389625"/>
              <a:ext cx="146599" cy="3357798"/>
            </a:xfrm>
            <a:prstGeom prst="rect">
              <a:avLst/>
            </a:prstGeom>
            <a:noFill/>
            <a:ln>
              <a:noFill/>
            </a:ln>
          </p:spPr>
        </p:pic>
      </p:grpSp>
      <p:sp>
        <p:nvSpPr>
          <p:cNvPr id="223" name="Google Shape;223;p24"/>
          <p:cNvSpPr txBox="1">
            <a:spLocks noGrp="1"/>
          </p:cNvSpPr>
          <p:nvPr>
            <p:ph type="subTitle" idx="1"/>
          </p:nvPr>
        </p:nvSpPr>
        <p:spPr>
          <a:xfrm>
            <a:off x="4923075" y="2596125"/>
            <a:ext cx="2460900" cy="180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 name="Google Shape;224;p24"/>
          <p:cNvSpPr txBox="1">
            <a:spLocks noGrp="1"/>
          </p:cNvSpPr>
          <p:nvPr>
            <p:ph type="subTitle" idx="2"/>
          </p:nvPr>
        </p:nvSpPr>
        <p:spPr>
          <a:xfrm>
            <a:off x="1580900" y="2596125"/>
            <a:ext cx="2460900" cy="180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24"/>
          <p:cNvSpPr txBox="1">
            <a:spLocks noGrp="1"/>
          </p:cNvSpPr>
          <p:nvPr>
            <p:ph type="subTitle" idx="3"/>
          </p:nvPr>
        </p:nvSpPr>
        <p:spPr>
          <a:xfrm>
            <a:off x="1580900" y="2100399"/>
            <a:ext cx="2460900" cy="51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6" name="Google Shape;226;p24"/>
          <p:cNvSpPr txBox="1">
            <a:spLocks noGrp="1"/>
          </p:cNvSpPr>
          <p:nvPr>
            <p:ph type="subTitle" idx="4"/>
          </p:nvPr>
        </p:nvSpPr>
        <p:spPr>
          <a:xfrm>
            <a:off x="4923099" y="2100399"/>
            <a:ext cx="2460900" cy="51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7" name="Google Shape;227;p24"/>
          <p:cNvSpPr txBox="1">
            <a:spLocks noGrp="1"/>
          </p:cNvSpPr>
          <p:nvPr>
            <p:ph type="title"/>
          </p:nvPr>
        </p:nvSpPr>
        <p:spPr>
          <a:xfrm>
            <a:off x="713225" y="549960"/>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000"/>
              <a:buFont typeface="Manrope"/>
              <a:buNone/>
              <a:defRPr sz="3000" b="0">
                <a:solidFill>
                  <a:schemeClr val="dk1"/>
                </a:solidFill>
                <a:latin typeface="Manrope SemiBold"/>
                <a:ea typeface="Manrope SemiBold"/>
                <a:cs typeface="Manrope SemiBold"/>
                <a:sym typeface="Manrope SemiBold"/>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28"/>
        <p:cNvGrpSpPr/>
        <p:nvPr/>
      </p:nvGrpSpPr>
      <p:grpSpPr>
        <a:xfrm>
          <a:off x="0" y="0"/>
          <a:ext cx="0" cy="0"/>
          <a:chOff x="0" y="0"/>
          <a:chExt cx="0" cy="0"/>
        </a:xfrm>
      </p:grpSpPr>
      <p:grpSp>
        <p:nvGrpSpPr>
          <p:cNvPr id="229" name="Google Shape;229;p25"/>
          <p:cNvGrpSpPr/>
          <p:nvPr/>
        </p:nvGrpSpPr>
        <p:grpSpPr>
          <a:xfrm>
            <a:off x="-912368" y="-451650"/>
            <a:ext cx="10056371" cy="7429220"/>
            <a:chOff x="-912368" y="-451650"/>
            <a:chExt cx="10056371" cy="7429220"/>
          </a:xfrm>
        </p:grpSpPr>
        <p:pic>
          <p:nvPicPr>
            <p:cNvPr id="230" name="Google Shape;230;p25"/>
            <p:cNvPicPr preferRelativeResize="0"/>
            <p:nvPr/>
          </p:nvPicPr>
          <p:blipFill rotWithShape="1">
            <a:blip r:embed="rId2">
              <a:alphaModFix/>
            </a:blip>
            <a:srcRect l="35208" t="14033" r="52947" b="8901"/>
            <a:stretch/>
          </p:blipFill>
          <p:spPr>
            <a:xfrm flipH="1">
              <a:off x="285965" y="-451650"/>
              <a:ext cx="146599" cy="3357798"/>
            </a:xfrm>
            <a:prstGeom prst="rect">
              <a:avLst/>
            </a:prstGeom>
            <a:noFill/>
            <a:ln>
              <a:noFill/>
            </a:ln>
          </p:spPr>
        </p:pic>
        <p:pic>
          <p:nvPicPr>
            <p:cNvPr id="231" name="Google Shape;231;p25"/>
            <p:cNvPicPr preferRelativeResize="0"/>
            <p:nvPr/>
          </p:nvPicPr>
          <p:blipFill rotWithShape="1">
            <a:blip r:embed="rId3">
              <a:alphaModFix amt="56000"/>
            </a:blip>
            <a:srcRect l="71720" t="63138" r="2554" b="-222"/>
            <a:stretch/>
          </p:blipFill>
          <p:spPr>
            <a:xfrm rot="1479120" flipH="1">
              <a:off x="-476649" y="3778611"/>
              <a:ext cx="2888751" cy="2720476"/>
            </a:xfrm>
            <a:prstGeom prst="rect">
              <a:avLst/>
            </a:prstGeom>
            <a:noFill/>
            <a:ln>
              <a:noFill/>
            </a:ln>
          </p:spPr>
        </p:pic>
        <p:pic>
          <p:nvPicPr>
            <p:cNvPr id="232" name="Google Shape;232;p25"/>
            <p:cNvPicPr preferRelativeResize="0"/>
            <p:nvPr/>
          </p:nvPicPr>
          <p:blipFill rotWithShape="1">
            <a:blip r:embed="rId4">
              <a:alphaModFix/>
            </a:blip>
            <a:srcRect l="53352" t="5802" r="-1527" b="47774"/>
            <a:stretch/>
          </p:blipFill>
          <p:spPr>
            <a:xfrm rot="-5400000">
              <a:off x="6603839" y="2603338"/>
              <a:ext cx="2184650" cy="2895677"/>
            </a:xfrm>
            <a:prstGeom prst="rect">
              <a:avLst/>
            </a:prstGeom>
            <a:noFill/>
            <a:ln>
              <a:noFill/>
            </a:ln>
          </p:spPr>
        </p:pic>
      </p:grpSp>
      <p:sp>
        <p:nvSpPr>
          <p:cNvPr id="233" name="Google Shape;233;p25"/>
          <p:cNvSpPr txBox="1">
            <a:spLocks noGrp="1"/>
          </p:cNvSpPr>
          <p:nvPr>
            <p:ph type="subTitle" idx="1"/>
          </p:nvPr>
        </p:nvSpPr>
        <p:spPr>
          <a:xfrm>
            <a:off x="4947757" y="1667625"/>
            <a:ext cx="3040800" cy="242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25"/>
          <p:cNvSpPr txBox="1">
            <a:spLocks noGrp="1"/>
          </p:cNvSpPr>
          <p:nvPr>
            <p:ph type="subTitle" idx="2"/>
          </p:nvPr>
        </p:nvSpPr>
        <p:spPr>
          <a:xfrm>
            <a:off x="1155443" y="1667625"/>
            <a:ext cx="3040800" cy="242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25"/>
          <p:cNvSpPr txBox="1">
            <a:spLocks noGrp="1"/>
          </p:cNvSpPr>
          <p:nvPr>
            <p:ph type="title"/>
          </p:nvPr>
        </p:nvSpPr>
        <p:spPr>
          <a:xfrm>
            <a:off x="713225" y="54996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47"/>
        <p:cNvGrpSpPr/>
        <p:nvPr/>
      </p:nvGrpSpPr>
      <p:grpSpPr>
        <a:xfrm>
          <a:off x="0" y="0"/>
          <a:ext cx="0" cy="0"/>
          <a:chOff x="0" y="0"/>
          <a:chExt cx="0" cy="0"/>
        </a:xfrm>
      </p:grpSpPr>
      <p:grpSp>
        <p:nvGrpSpPr>
          <p:cNvPr id="248" name="Google Shape;248;p27"/>
          <p:cNvGrpSpPr/>
          <p:nvPr/>
        </p:nvGrpSpPr>
        <p:grpSpPr>
          <a:xfrm>
            <a:off x="-284748" y="-277600"/>
            <a:ext cx="9184273" cy="5464950"/>
            <a:chOff x="-284748" y="-277600"/>
            <a:chExt cx="9184273" cy="5464950"/>
          </a:xfrm>
        </p:grpSpPr>
        <p:pic>
          <p:nvPicPr>
            <p:cNvPr id="249" name="Google Shape;249;p27"/>
            <p:cNvPicPr preferRelativeResize="0"/>
            <p:nvPr/>
          </p:nvPicPr>
          <p:blipFill rotWithShape="1">
            <a:blip r:embed="rId2">
              <a:alphaModFix/>
            </a:blip>
            <a:srcRect l="53352" t="5802" r="-1527" b="47774"/>
            <a:stretch/>
          </p:blipFill>
          <p:spPr>
            <a:xfrm>
              <a:off x="-284748" y="1738149"/>
              <a:ext cx="2602273" cy="3449201"/>
            </a:xfrm>
            <a:prstGeom prst="rect">
              <a:avLst/>
            </a:prstGeom>
            <a:noFill/>
            <a:ln>
              <a:noFill/>
            </a:ln>
          </p:spPr>
        </p:pic>
        <p:pic>
          <p:nvPicPr>
            <p:cNvPr id="250" name="Google Shape;250;p27"/>
            <p:cNvPicPr preferRelativeResize="0"/>
            <p:nvPr/>
          </p:nvPicPr>
          <p:blipFill rotWithShape="1">
            <a:blip r:embed="rId3">
              <a:alphaModFix/>
            </a:blip>
            <a:srcRect l="35208" t="14033" r="52947" b="8901"/>
            <a:stretch/>
          </p:blipFill>
          <p:spPr>
            <a:xfrm>
              <a:off x="8752925" y="-277600"/>
              <a:ext cx="146599" cy="3357798"/>
            </a:xfrm>
            <a:prstGeom prst="rect">
              <a:avLst/>
            </a:prstGeom>
            <a:noFill/>
            <a:ln>
              <a:noFill/>
            </a:ln>
          </p:spPr>
        </p:pic>
      </p:grpSp>
      <p:sp>
        <p:nvSpPr>
          <p:cNvPr id="251" name="Google Shape;251;p27"/>
          <p:cNvSpPr txBox="1">
            <a:spLocks noGrp="1"/>
          </p:cNvSpPr>
          <p:nvPr>
            <p:ph type="subTitle" idx="1"/>
          </p:nvPr>
        </p:nvSpPr>
        <p:spPr>
          <a:xfrm>
            <a:off x="1253226" y="1901305"/>
            <a:ext cx="2978400" cy="9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 name="Google Shape;252;p27"/>
          <p:cNvSpPr txBox="1">
            <a:spLocks noGrp="1"/>
          </p:cNvSpPr>
          <p:nvPr>
            <p:ph type="subTitle" idx="2"/>
          </p:nvPr>
        </p:nvSpPr>
        <p:spPr>
          <a:xfrm>
            <a:off x="4912403" y="1901305"/>
            <a:ext cx="2978400" cy="9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3" name="Google Shape;253;p27"/>
          <p:cNvSpPr txBox="1">
            <a:spLocks noGrp="1"/>
          </p:cNvSpPr>
          <p:nvPr>
            <p:ph type="subTitle" idx="3"/>
          </p:nvPr>
        </p:nvSpPr>
        <p:spPr>
          <a:xfrm>
            <a:off x="1253226" y="3561877"/>
            <a:ext cx="2978400" cy="9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4" name="Google Shape;254;p27"/>
          <p:cNvSpPr txBox="1">
            <a:spLocks noGrp="1"/>
          </p:cNvSpPr>
          <p:nvPr>
            <p:ph type="subTitle" idx="4"/>
          </p:nvPr>
        </p:nvSpPr>
        <p:spPr>
          <a:xfrm>
            <a:off x="4912403" y="3561877"/>
            <a:ext cx="2978400" cy="9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5" name="Google Shape;255;p27"/>
          <p:cNvSpPr txBox="1">
            <a:spLocks noGrp="1"/>
          </p:cNvSpPr>
          <p:nvPr>
            <p:ph type="subTitle" idx="5"/>
          </p:nvPr>
        </p:nvSpPr>
        <p:spPr>
          <a:xfrm>
            <a:off x="1253225" y="1538850"/>
            <a:ext cx="2978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56" name="Google Shape;256;p27"/>
          <p:cNvSpPr txBox="1">
            <a:spLocks noGrp="1"/>
          </p:cNvSpPr>
          <p:nvPr>
            <p:ph type="subTitle" idx="6"/>
          </p:nvPr>
        </p:nvSpPr>
        <p:spPr>
          <a:xfrm>
            <a:off x="1253225" y="3199497"/>
            <a:ext cx="2978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57" name="Google Shape;257;p27"/>
          <p:cNvSpPr txBox="1">
            <a:spLocks noGrp="1"/>
          </p:cNvSpPr>
          <p:nvPr>
            <p:ph type="subTitle" idx="7"/>
          </p:nvPr>
        </p:nvSpPr>
        <p:spPr>
          <a:xfrm>
            <a:off x="4912375" y="1538850"/>
            <a:ext cx="2978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58" name="Google Shape;258;p27"/>
          <p:cNvSpPr txBox="1">
            <a:spLocks noGrp="1"/>
          </p:cNvSpPr>
          <p:nvPr>
            <p:ph type="subTitle" idx="8"/>
          </p:nvPr>
        </p:nvSpPr>
        <p:spPr>
          <a:xfrm>
            <a:off x="4912375" y="3199497"/>
            <a:ext cx="2978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59" name="Google Shape;259;p27"/>
          <p:cNvSpPr txBox="1">
            <a:spLocks noGrp="1"/>
          </p:cNvSpPr>
          <p:nvPr>
            <p:ph type="title"/>
          </p:nvPr>
        </p:nvSpPr>
        <p:spPr>
          <a:xfrm>
            <a:off x="713225" y="549960"/>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000"/>
              <a:buFont typeface="Manrope"/>
              <a:buNone/>
              <a:defRPr sz="3000" b="0">
                <a:solidFill>
                  <a:schemeClr val="dk1"/>
                </a:solidFill>
                <a:latin typeface="Manrope SemiBold"/>
                <a:ea typeface="Manrope SemiBold"/>
                <a:cs typeface="Manrope SemiBold"/>
                <a:sym typeface="Manrope SemiBold"/>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8"/>
        <p:cNvGrpSpPr/>
        <p:nvPr/>
      </p:nvGrpSpPr>
      <p:grpSpPr>
        <a:xfrm>
          <a:off x="0" y="0"/>
          <a:ext cx="0" cy="0"/>
          <a:chOff x="0" y="0"/>
          <a:chExt cx="0" cy="0"/>
        </a:xfrm>
      </p:grpSpPr>
      <p:grpSp>
        <p:nvGrpSpPr>
          <p:cNvPr id="319" name="Google Shape;319;p32"/>
          <p:cNvGrpSpPr/>
          <p:nvPr/>
        </p:nvGrpSpPr>
        <p:grpSpPr>
          <a:xfrm>
            <a:off x="-159999" y="215975"/>
            <a:ext cx="9380188" cy="4982386"/>
            <a:chOff x="-159999" y="215975"/>
            <a:chExt cx="9380188" cy="4982386"/>
          </a:xfrm>
        </p:grpSpPr>
        <p:pic>
          <p:nvPicPr>
            <p:cNvPr id="320" name="Google Shape;320;p32"/>
            <p:cNvPicPr preferRelativeResize="0"/>
            <p:nvPr/>
          </p:nvPicPr>
          <p:blipFill rotWithShape="1">
            <a:blip r:embed="rId2">
              <a:alphaModFix/>
            </a:blip>
            <a:srcRect l="53352" t="5802" r="-1527" b="47774"/>
            <a:stretch/>
          </p:blipFill>
          <p:spPr>
            <a:xfrm rot="-5400000">
              <a:off x="6194452" y="2172624"/>
              <a:ext cx="2602273" cy="3449201"/>
            </a:xfrm>
            <a:prstGeom prst="rect">
              <a:avLst/>
            </a:prstGeom>
            <a:noFill/>
            <a:ln>
              <a:noFill/>
            </a:ln>
          </p:spPr>
        </p:pic>
        <p:pic>
          <p:nvPicPr>
            <p:cNvPr id="321" name="Google Shape;321;p32"/>
            <p:cNvPicPr preferRelativeResize="0"/>
            <p:nvPr/>
          </p:nvPicPr>
          <p:blipFill rotWithShape="1">
            <a:blip r:embed="rId3">
              <a:alphaModFix/>
            </a:blip>
            <a:srcRect l="35208" t="14033" r="52947" b="8901"/>
            <a:stretch/>
          </p:blipFill>
          <p:spPr>
            <a:xfrm rot="5400000">
              <a:off x="2445926" y="-2389950"/>
              <a:ext cx="146599" cy="5358449"/>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2"/>
        <p:cNvGrpSpPr/>
        <p:nvPr/>
      </p:nvGrpSpPr>
      <p:grpSpPr>
        <a:xfrm>
          <a:off x="0" y="0"/>
          <a:ext cx="0" cy="0"/>
          <a:chOff x="0" y="0"/>
          <a:chExt cx="0" cy="0"/>
        </a:xfrm>
      </p:grpSpPr>
      <p:grpSp>
        <p:nvGrpSpPr>
          <p:cNvPr id="323" name="Google Shape;323;p33"/>
          <p:cNvGrpSpPr/>
          <p:nvPr/>
        </p:nvGrpSpPr>
        <p:grpSpPr>
          <a:xfrm>
            <a:off x="262650" y="-84904"/>
            <a:ext cx="8967540" cy="4515102"/>
            <a:chOff x="262650" y="-84904"/>
            <a:chExt cx="8967540" cy="4515102"/>
          </a:xfrm>
        </p:grpSpPr>
        <p:grpSp>
          <p:nvGrpSpPr>
            <p:cNvPr id="324" name="Google Shape;324;p33"/>
            <p:cNvGrpSpPr/>
            <p:nvPr/>
          </p:nvGrpSpPr>
          <p:grpSpPr>
            <a:xfrm>
              <a:off x="262650" y="-84904"/>
              <a:ext cx="8967540" cy="4515102"/>
              <a:chOff x="262650" y="-84904"/>
              <a:chExt cx="8967540" cy="4515102"/>
            </a:xfrm>
          </p:grpSpPr>
          <p:pic>
            <p:nvPicPr>
              <p:cNvPr id="325" name="Google Shape;325;p33"/>
              <p:cNvPicPr preferRelativeResize="0"/>
              <p:nvPr/>
            </p:nvPicPr>
            <p:blipFill rotWithShape="1">
              <a:blip r:embed="rId2">
                <a:alphaModFix amt="56000"/>
              </a:blip>
              <a:srcRect l="71720" t="63138" r="2554" b="-222"/>
              <a:stretch/>
            </p:blipFill>
            <p:spPr>
              <a:xfrm flipH="1">
                <a:off x="6341440" y="-84904"/>
                <a:ext cx="2888750" cy="2720475"/>
              </a:xfrm>
              <a:prstGeom prst="rect">
                <a:avLst/>
              </a:prstGeom>
              <a:noFill/>
              <a:ln>
                <a:noFill/>
              </a:ln>
            </p:spPr>
          </p:pic>
          <p:pic>
            <p:nvPicPr>
              <p:cNvPr id="326" name="Google Shape;326;p33"/>
              <p:cNvPicPr preferRelativeResize="0"/>
              <p:nvPr/>
            </p:nvPicPr>
            <p:blipFill rotWithShape="1">
              <a:blip r:embed="rId3">
                <a:alphaModFix/>
              </a:blip>
              <a:srcRect l="35208" t="14033" r="52947" b="8901"/>
              <a:stretch/>
            </p:blipFill>
            <p:spPr>
              <a:xfrm>
                <a:off x="262650" y="1072400"/>
                <a:ext cx="146599" cy="3357798"/>
              </a:xfrm>
              <a:prstGeom prst="rect">
                <a:avLst/>
              </a:prstGeom>
              <a:noFill/>
              <a:ln>
                <a:noFill/>
              </a:ln>
            </p:spPr>
          </p:pic>
        </p:grpSp>
        <p:pic>
          <p:nvPicPr>
            <p:cNvPr id="327" name="Google Shape;327;p33"/>
            <p:cNvPicPr preferRelativeResize="0"/>
            <p:nvPr/>
          </p:nvPicPr>
          <p:blipFill>
            <a:blip r:embed="rId4">
              <a:alphaModFix/>
            </a:blip>
            <a:stretch>
              <a:fillRect/>
            </a:stretch>
          </p:blipFill>
          <p:spPr>
            <a:xfrm flipH="1">
              <a:off x="7783372" y="208834"/>
              <a:ext cx="1327250" cy="8913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94061" y="-1683552"/>
            <a:ext cx="10709675" cy="7256700"/>
            <a:chOff x="-394061" y="-1683552"/>
            <a:chExt cx="10709675" cy="7256700"/>
          </a:xfrm>
        </p:grpSpPr>
        <p:pic>
          <p:nvPicPr>
            <p:cNvPr id="23" name="Google Shape;23;p3"/>
            <p:cNvPicPr preferRelativeResize="0"/>
            <p:nvPr/>
          </p:nvPicPr>
          <p:blipFill rotWithShape="1">
            <a:blip r:embed="rId2">
              <a:alphaModFix/>
            </a:blip>
            <a:srcRect l="53352" t="5802" r="-1527" b="47774"/>
            <a:stretch/>
          </p:blipFill>
          <p:spPr>
            <a:xfrm rot="10800000" flipH="1">
              <a:off x="1364" y="-1"/>
              <a:ext cx="2602273" cy="3449201"/>
            </a:xfrm>
            <a:prstGeom prst="rect">
              <a:avLst/>
            </a:prstGeom>
            <a:noFill/>
            <a:ln>
              <a:noFill/>
            </a:ln>
          </p:spPr>
        </p:pic>
        <p:pic>
          <p:nvPicPr>
            <p:cNvPr id="24" name="Google Shape;24;p3"/>
            <p:cNvPicPr preferRelativeResize="0"/>
            <p:nvPr/>
          </p:nvPicPr>
          <p:blipFill rotWithShape="1">
            <a:blip r:embed="rId3">
              <a:alphaModFix amt="56000"/>
            </a:blip>
            <a:srcRect l="71720" t="63138" r="2554" b="-222"/>
            <a:stretch/>
          </p:blipFill>
          <p:spPr>
            <a:xfrm flipH="1">
              <a:off x="-394061" y="-505125"/>
              <a:ext cx="2888750" cy="2720475"/>
            </a:xfrm>
            <a:prstGeom prst="rect">
              <a:avLst/>
            </a:prstGeom>
            <a:noFill/>
            <a:ln>
              <a:noFill/>
            </a:ln>
          </p:spPr>
        </p:pic>
        <p:pic>
          <p:nvPicPr>
            <p:cNvPr id="25" name="Google Shape;25;p3"/>
            <p:cNvPicPr preferRelativeResize="0"/>
            <p:nvPr/>
          </p:nvPicPr>
          <p:blipFill rotWithShape="1">
            <a:blip r:embed="rId2">
              <a:alphaModFix/>
            </a:blip>
            <a:srcRect l="51026" t="13377" r="5208" b="50719"/>
            <a:stretch/>
          </p:blipFill>
          <p:spPr>
            <a:xfrm flipH="1">
              <a:off x="5595138" y="1137600"/>
              <a:ext cx="3550226" cy="4005898"/>
            </a:xfrm>
            <a:prstGeom prst="rect">
              <a:avLst/>
            </a:prstGeom>
            <a:noFill/>
            <a:ln>
              <a:noFill/>
            </a:ln>
          </p:spPr>
        </p:pic>
        <p:pic>
          <p:nvPicPr>
            <p:cNvPr id="26" name="Google Shape;26;p3"/>
            <p:cNvPicPr preferRelativeResize="0"/>
            <p:nvPr/>
          </p:nvPicPr>
          <p:blipFill rotWithShape="1">
            <a:blip r:embed="rId4">
              <a:alphaModFix/>
            </a:blip>
            <a:srcRect l="35208" t="14033" r="52947" b="8901"/>
            <a:stretch/>
          </p:blipFill>
          <p:spPr>
            <a:xfrm flipH="1">
              <a:off x="209765" y="2215350"/>
              <a:ext cx="146599" cy="3357798"/>
            </a:xfrm>
            <a:prstGeom prst="rect">
              <a:avLst/>
            </a:prstGeom>
            <a:noFill/>
            <a:ln>
              <a:noFill/>
            </a:ln>
          </p:spPr>
        </p:pic>
        <p:pic>
          <p:nvPicPr>
            <p:cNvPr id="27" name="Google Shape;27;p3"/>
            <p:cNvPicPr preferRelativeResize="0"/>
            <p:nvPr/>
          </p:nvPicPr>
          <p:blipFill rotWithShape="1">
            <a:blip r:embed="rId5">
              <a:alphaModFix/>
            </a:blip>
            <a:srcRect l="26463" t="16201" r="16575" b="6056"/>
            <a:stretch/>
          </p:blipFill>
          <p:spPr>
            <a:xfrm flipH="1">
              <a:off x="8559587" y="2034875"/>
              <a:ext cx="413601" cy="380900"/>
            </a:xfrm>
            <a:prstGeom prst="rect">
              <a:avLst/>
            </a:prstGeom>
            <a:noFill/>
            <a:ln>
              <a:noFill/>
            </a:ln>
          </p:spPr>
        </p:pic>
        <p:pic>
          <p:nvPicPr>
            <p:cNvPr id="28" name="Google Shape;28;p3"/>
            <p:cNvPicPr preferRelativeResize="0"/>
            <p:nvPr/>
          </p:nvPicPr>
          <p:blipFill rotWithShape="1">
            <a:blip r:embed="rId6">
              <a:alphaModFix/>
            </a:blip>
            <a:srcRect l="27765" t="2027" r="16221" b="14860"/>
            <a:stretch/>
          </p:blipFill>
          <p:spPr>
            <a:xfrm flipH="1">
              <a:off x="7860802" y="4441425"/>
              <a:ext cx="477500" cy="475800"/>
            </a:xfrm>
            <a:prstGeom prst="rect">
              <a:avLst/>
            </a:prstGeom>
            <a:noFill/>
            <a:ln>
              <a:noFill/>
            </a:ln>
          </p:spPr>
        </p:pic>
        <p:pic>
          <p:nvPicPr>
            <p:cNvPr id="29" name="Google Shape;29;p3"/>
            <p:cNvPicPr preferRelativeResize="0"/>
            <p:nvPr/>
          </p:nvPicPr>
          <p:blipFill rotWithShape="1">
            <a:blip r:embed="rId6">
              <a:alphaModFix/>
            </a:blip>
            <a:srcRect l="27765" t="2027" r="16221" b="14860"/>
            <a:stretch/>
          </p:blipFill>
          <p:spPr>
            <a:xfrm flipH="1">
              <a:off x="63174" y="822825"/>
              <a:ext cx="315906" cy="314775"/>
            </a:xfrm>
            <a:prstGeom prst="rect">
              <a:avLst/>
            </a:prstGeom>
            <a:noFill/>
            <a:ln>
              <a:noFill/>
            </a:ln>
          </p:spPr>
        </p:pic>
        <p:pic>
          <p:nvPicPr>
            <p:cNvPr id="30" name="Google Shape;30;p3"/>
            <p:cNvPicPr preferRelativeResize="0"/>
            <p:nvPr/>
          </p:nvPicPr>
          <p:blipFill rotWithShape="1">
            <a:blip r:embed="rId3">
              <a:alphaModFix amt="56000"/>
            </a:blip>
            <a:srcRect l="71720" t="63138" r="2554" b="-222"/>
            <a:stretch/>
          </p:blipFill>
          <p:spPr>
            <a:xfrm rot="10800000" flipH="1">
              <a:off x="6498338" y="2415774"/>
              <a:ext cx="2888750" cy="2720475"/>
            </a:xfrm>
            <a:prstGeom prst="rect">
              <a:avLst/>
            </a:prstGeom>
            <a:noFill/>
            <a:ln>
              <a:noFill/>
            </a:ln>
          </p:spPr>
        </p:pic>
        <p:pic>
          <p:nvPicPr>
            <p:cNvPr id="31" name="Google Shape;31;p3"/>
            <p:cNvPicPr preferRelativeResize="0"/>
            <p:nvPr/>
          </p:nvPicPr>
          <p:blipFill rotWithShape="1">
            <a:blip r:embed="rId2">
              <a:alphaModFix/>
            </a:blip>
            <a:srcRect l="1561" t="18728" r="5466" b="10005"/>
            <a:stretch/>
          </p:blipFill>
          <p:spPr>
            <a:xfrm rot="10800000" flipH="1">
              <a:off x="7217139" y="-1683552"/>
              <a:ext cx="3098475" cy="3266698"/>
            </a:xfrm>
            <a:prstGeom prst="rect">
              <a:avLst/>
            </a:prstGeom>
            <a:noFill/>
            <a:ln>
              <a:noFill/>
            </a:ln>
          </p:spPr>
        </p:pic>
      </p:grpSp>
      <p:sp>
        <p:nvSpPr>
          <p:cNvPr id="32" name="Google Shape;32;p3"/>
          <p:cNvSpPr txBox="1">
            <a:spLocks noGrp="1"/>
          </p:cNvSpPr>
          <p:nvPr>
            <p:ph type="title"/>
          </p:nvPr>
        </p:nvSpPr>
        <p:spPr>
          <a:xfrm>
            <a:off x="1291500" y="2393413"/>
            <a:ext cx="4707000" cy="1665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b="0">
                <a:latin typeface="Manrope SemiBold"/>
                <a:ea typeface="Manrope SemiBold"/>
                <a:cs typeface="Manrope SemiBold"/>
                <a:sym typeface="Manrope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1382150" y="1084488"/>
            <a:ext cx="1379700" cy="1085400"/>
          </a:xfrm>
          <a:prstGeom prst="rect">
            <a:avLst/>
          </a:prstGeom>
          <a:solidFill>
            <a:srgbClr val="85D887">
              <a:alpha val="8291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0">
                <a:solidFill>
                  <a:schemeClr val="lt1"/>
                </a:solidFill>
                <a:latin typeface="Manrope ExtraBold"/>
                <a:ea typeface="Manrope ExtraBold"/>
                <a:cs typeface="Manrope ExtraBold"/>
                <a:sym typeface="Manrope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grpSp>
        <p:nvGrpSpPr>
          <p:cNvPr id="41" name="Google Shape;41;p5"/>
          <p:cNvGrpSpPr/>
          <p:nvPr/>
        </p:nvGrpSpPr>
        <p:grpSpPr>
          <a:xfrm>
            <a:off x="-394061" y="-505125"/>
            <a:ext cx="9144100" cy="6822123"/>
            <a:chOff x="-394061" y="-505125"/>
            <a:chExt cx="9144100" cy="6822123"/>
          </a:xfrm>
        </p:grpSpPr>
        <p:pic>
          <p:nvPicPr>
            <p:cNvPr id="42" name="Google Shape;42;p5"/>
            <p:cNvPicPr preferRelativeResize="0"/>
            <p:nvPr/>
          </p:nvPicPr>
          <p:blipFill rotWithShape="1">
            <a:blip r:embed="rId2">
              <a:alphaModFix amt="56000"/>
            </a:blip>
            <a:srcRect l="71720" t="63138" r="2554" b="-222"/>
            <a:stretch/>
          </p:blipFill>
          <p:spPr>
            <a:xfrm flipH="1">
              <a:off x="-394061" y="-505125"/>
              <a:ext cx="2888750" cy="2720475"/>
            </a:xfrm>
            <a:prstGeom prst="rect">
              <a:avLst/>
            </a:prstGeom>
            <a:noFill/>
            <a:ln>
              <a:noFill/>
            </a:ln>
          </p:spPr>
        </p:pic>
        <p:pic>
          <p:nvPicPr>
            <p:cNvPr id="43" name="Google Shape;43;p5"/>
            <p:cNvPicPr preferRelativeResize="0"/>
            <p:nvPr/>
          </p:nvPicPr>
          <p:blipFill rotWithShape="1">
            <a:blip r:embed="rId3">
              <a:alphaModFix/>
            </a:blip>
            <a:srcRect l="35208" t="14033" r="52947" b="8901"/>
            <a:stretch/>
          </p:blipFill>
          <p:spPr>
            <a:xfrm rot="10800000" flipH="1">
              <a:off x="8603440" y="2959200"/>
              <a:ext cx="146599" cy="3357798"/>
            </a:xfrm>
            <a:prstGeom prst="rect">
              <a:avLst/>
            </a:prstGeom>
            <a:noFill/>
            <a:ln>
              <a:noFill/>
            </a:ln>
          </p:spPr>
        </p:pic>
        <p:pic>
          <p:nvPicPr>
            <p:cNvPr id="44" name="Google Shape;44;p5"/>
            <p:cNvPicPr preferRelativeResize="0"/>
            <p:nvPr/>
          </p:nvPicPr>
          <p:blipFill>
            <a:blip r:embed="rId4">
              <a:alphaModFix/>
            </a:blip>
            <a:stretch>
              <a:fillRect/>
            </a:stretch>
          </p:blipFill>
          <p:spPr>
            <a:xfrm>
              <a:off x="1219791" y="5250"/>
              <a:ext cx="626033" cy="422429"/>
            </a:xfrm>
            <a:prstGeom prst="rect">
              <a:avLst/>
            </a:prstGeom>
            <a:noFill/>
            <a:ln>
              <a:noFill/>
            </a:ln>
          </p:spPr>
        </p:pic>
        <p:pic>
          <p:nvPicPr>
            <p:cNvPr id="45" name="Google Shape;45;p5"/>
            <p:cNvPicPr preferRelativeResize="0"/>
            <p:nvPr/>
          </p:nvPicPr>
          <p:blipFill>
            <a:blip r:embed="rId5">
              <a:alphaModFix/>
            </a:blip>
            <a:stretch>
              <a:fillRect/>
            </a:stretch>
          </p:blipFill>
          <p:spPr>
            <a:xfrm>
              <a:off x="19028" y="163625"/>
              <a:ext cx="918899" cy="617125"/>
            </a:xfrm>
            <a:prstGeom prst="rect">
              <a:avLst/>
            </a:prstGeom>
            <a:noFill/>
            <a:ln>
              <a:noFill/>
            </a:ln>
          </p:spPr>
        </p:pic>
        <p:pic>
          <p:nvPicPr>
            <p:cNvPr id="46" name="Google Shape;46;p5"/>
            <p:cNvPicPr preferRelativeResize="0"/>
            <p:nvPr/>
          </p:nvPicPr>
          <p:blipFill>
            <a:blip r:embed="rId4">
              <a:alphaModFix/>
            </a:blip>
            <a:stretch>
              <a:fillRect/>
            </a:stretch>
          </p:blipFill>
          <p:spPr>
            <a:xfrm>
              <a:off x="-60884" y="1122650"/>
              <a:ext cx="626033" cy="422429"/>
            </a:xfrm>
            <a:prstGeom prst="rect">
              <a:avLst/>
            </a:prstGeom>
            <a:noFill/>
            <a:ln>
              <a:noFill/>
            </a:ln>
          </p:spPr>
        </p:pic>
      </p:grpSp>
      <p:sp>
        <p:nvSpPr>
          <p:cNvPr id="47" name="Google Shape;47;p5"/>
          <p:cNvSpPr txBox="1">
            <a:spLocks noGrp="1"/>
          </p:cNvSpPr>
          <p:nvPr>
            <p:ph type="subTitle" idx="1"/>
          </p:nvPr>
        </p:nvSpPr>
        <p:spPr>
          <a:xfrm>
            <a:off x="5055284" y="3971697"/>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8" name="Google Shape;48;p5"/>
          <p:cNvSpPr txBox="1">
            <a:spLocks noGrp="1"/>
          </p:cNvSpPr>
          <p:nvPr>
            <p:ph type="subTitle" idx="2"/>
          </p:nvPr>
        </p:nvSpPr>
        <p:spPr>
          <a:xfrm>
            <a:off x="1583300" y="3971697"/>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 name="Google Shape;49;p5"/>
          <p:cNvSpPr txBox="1">
            <a:spLocks noGrp="1"/>
          </p:cNvSpPr>
          <p:nvPr>
            <p:ph type="subTitle" idx="3"/>
          </p:nvPr>
        </p:nvSpPr>
        <p:spPr>
          <a:xfrm>
            <a:off x="5055275" y="3541450"/>
            <a:ext cx="2505600" cy="4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 name="Google Shape;50;p5"/>
          <p:cNvSpPr txBox="1">
            <a:spLocks noGrp="1"/>
          </p:cNvSpPr>
          <p:nvPr>
            <p:ph type="subTitle" idx="4"/>
          </p:nvPr>
        </p:nvSpPr>
        <p:spPr>
          <a:xfrm>
            <a:off x="1583075" y="3541450"/>
            <a:ext cx="2505600" cy="4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 name="Google Shape;51;p5"/>
          <p:cNvSpPr txBox="1">
            <a:spLocks noGrp="1"/>
          </p:cNvSpPr>
          <p:nvPr>
            <p:ph type="title"/>
          </p:nvPr>
        </p:nvSpPr>
        <p:spPr>
          <a:xfrm>
            <a:off x="713225" y="549960"/>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000"/>
              <a:buFont typeface="Manrope"/>
              <a:buNone/>
              <a:defRPr sz="3000">
                <a:solidFill>
                  <a:schemeClr val="dk1"/>
                </a:solidFill>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grpSp>
        <p:nvGrpSpPr>
          <p:cNvPr id="53" name="Google Shape;53;p6"/>
          <p:cNvGrpSpPr/>
          <p:nvPr/>
        </p:nvGrpSpPr>
        <p:grpSpPr>
          <a:xfrm>
            <a:off x="-135560" y="169775"/>
            <a:ext cx="9390135" cy="5056596"/>
            <a:chOff x="-135560" y="169775"/>
            <a:chExt cx="9390135" cy="5056596"/>
          </a:xfrm>
        </p:grpSpPr>
        <p:pic>
          <p:nvPicPr>
            <p:cNvPr id="54" name="Google Shape;54;p6"/>
            <p:cNvPicPr preferRelativeResize="0"/>
            <p:nvPr/>
          </p:nvPicPr>
          <p:blipFill rotWithShape="1">
            <a:blip r:embed="rId2">
              <a:alphaModFix amt="56000"/>
            </a:blip>
            <a:srcRect l="71720" t="63138" r="2554" b="-222"/>
            <a:stretch/>
          </p:blipFill>
          <p:spPr>
            <a:xfrm rot="10800000" flipH="1">
              <a:off x="-135560" y="2505896"/>
              <a:ext cx="2888750" cy="2720475"/>
            </a:xfrm>
            <a:prstGeom prst="rect">
              <a:avLst/>
            </a:prstGeom>
            <a:noFill/>
            <a:ln>
              <a:noFill/>
            </a:ln>
          </p:spPr>
        </p:pic>
        <p:pic>
          <p:nvPicPr>
            <p:cNvPr id="55" name="Google Shape;55;p6"/>
            <p:cNvPicPr preferRelativeResize="0"/>
            <p:nvPr/>
          </p:nvPicPr>
          <p:blipFill rotWithShape="1">
            <a:blip r:embed="rId3">
              <a:alphaModFix/>
            </a:blip>
            <a:srcRect l="35208" t="14033" r="52947" b="8901"/>
            <a:stretch/>
          </p:blipFill>
          <p:spPr>
            <a:xfrm rot="5400000">
              <a:off x="2224025" y="-1947026"/>
              <a:ext cx="146599" cy="4380201"/>
            </a:xfrm>
            <a:prstGeom prst="rect">
              <a:avLst/>
            </a:prstGeom>
            <a:noFill/>
            <a:ln>
              <a:noFill/>
            </a:ln>
          </p:spPr>
        </p:pic>
        <p:pic>
          <p:nvPicPr>
            <p:cNvPr id="56" name="Google Shape;56;p6"/>
            <p:cNvPicPr preferRelativeResize="0"/>
            <p:nvPr/>
          </p:nvPicPr>
          <p:blipFill>
            <a:blip r:embed="rId4">
              <a:alphaModFix/>
            </a:blip>
            <a:stretch>
              <a:fillRect/>
            </a:stretch>
          </p:blipFill>
          <p:spPr>
            <a:xfrm>
              <a:off x="8467450" y="3706674"/>
              <a:ext cx="787124" cy="531125"/>
            </a:xfrm>
            <a:prstGeom prst="rect">
              <a:avLst/>
            </a:prstGeom>
            <a:noFill/>
            <a:ln>
              <a:noFill/>
            </a:ln>
          </p:spPr>
        </p:pic>
        <p:pic>
          <p:nvPicPr>
            <p:cNvPr id="57" name="Google Shape;57;p6"/>
            <p:cNvPicPr preferRelativeResize="0"/>
            <p:nvPr/>
          </p:nvPicPr>
          <p:blipFill>
            <a:blip r:embed="rId5">
              <a:alphaModFix/>
            </a:blip>
            <a:stretch>
              <a:fillRect/>
            </a:stretch>
          </p:blipFill>
          <p:spPr>
            <a:xfrm>
              <a:off x="8034650" y="4398488"/>
              <a:ext cx="1109347" cy="745012"/>
            </a:xfrm>
            <a:prstGeom prst="rect">
              <a:avLst/>
            </a:prstGeom>
            <a:noFill/>
            <a:ln>
              <a:noFill/>
            </a:ln>
          </p:spPr>
        </p:pic>
      </p:grpSp>
      <p:sp>
        <p:nvSpPr>
          <p:cNvPr id="58" name="Google Shape;58;p6"/>
          <p:cNvSpPr txBox="1">
            <a:spLocks noGrp="1"/>
          </p:cNvSpPr>
          <p:nvPr>
            <p:ph type="title"/>
          </p:nvPr>
        </p:nvSpPr>
        <p:spPr>
          <a:xfrm>
            <a:off x="713225" y="549960"/>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1pPr>
            <a:lvl2pPr lvl="1" algn="r"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algn="r"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algn="r"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algn="r"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algn="r"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algn="r"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algn="r"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algn="r"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grpSp>
        <p:nvGrpSpPr>
          <p:cNvPr id="60" name="Google Shape;60;p7"/>
          <p:cNvGrpSpPr/>
          <p:nvPr/>
        </p:nvGrpSpPr>
        <p:grpSpPr>
          <a:xfrm>
            <a:off x="-181963" y="-1176600"/>
            <a:ext cx="9076426" cy="6503651"/>
            <a:chOff x="-181963" y="-1176600"/>
            <a:chExt cx="9076426" cy="6503651"/>
          </a:xfrm>
        </p:grpSpPr>
        <p:pic>
          <p:nvPicPr>
            <p:cNvPr id="61" name="Google Shape;61;p7"/>
            <p:cNvPicPr preferRelativeResize="0"/>
            <p:nvPr/>
          </p:nvPicPr>
          <p:blipFill rotWithShape="1">
            <a:blip r:embed="rId2">
              <a:alphaModFix/>
            </a:blip>
            <a:srcRect l="1561" t="18728" r="5466" b="10005"/>
            <a:stretch/>
          </p:blipFill>
          <p:spPr>
            <a:xfrm>
              <a:off x="-181963" y="183550"/>
              <a:ext cx="4878638" cy="5143501"/>
            </a:xfrm>
            <a:prstGeom prst="rect">
              <a:avLst/>
            </a:prstGeom>
            <a:noFill/>
            <a:ln>
              <a:noFill/>
            </a:ln>
          </p:spPr>
        </p:pic>
        <p:pic>
          <p:nvPicPr>
            <p:cNvPr id="62" name="Google Shape;62;p7"/>
            <p:cNvPicPr preferRelativeResize="0"/>
            <p:nvPr/>
          </p:nvPicPr>
          <p:blipFill rotWithShape="1">
            <a:blip r:embed="rId3">
              <a:alphaModFix/>
            </a:blip>
            <a:srcRect l="35208" t="14033" r="52947" b="8901"/>
            <a:stretch/>
          </p:blipFill>
          <p:spPr>
            <a:xfrm flipH="1">
              <a:off x="8755749" y="-1176600"/>
              <a:ext cx="138700" cy="3176376"/>
            </a:xfrm>
            <a:prstGeom prst="rect">
              <a:avLst/>
            </a:prstGeom>
            <a:noFill/>
            <a:ln>
              <a:noFill/>
            </a:ln>
          </p:spPr>
        </p:pic>
        <p:pic>
          <p:nvPicPr>
            <p:cNvPr id="63" name="Google Shape;63;p7"/>
            <p:cNvPicPr preferRelativeResize="0"/>
            <p:nvPr/>
          </p:nvPicPr>
          <p:blipFill rotWithShape="1">
            <a:blip r:embed="rId4">
              <a:alphaModFix/>
            </a:blip>
            <a:srcRect l="26463" t="16201" r="16575" b="6056"/>
            <a:stretch/>
          </p:blipFill>
          <p:spPr>
            <a:xfrm flipH="1">
              <a:off x="8480862" y="4674000"/>
              <a:ext cx="413601" cy="380900"/>
            </a:xfrm>
            <a:prstGeom prst="rect">
              <a:avLst/>
            </a:prstGeom>
            <a:noFill/>
            <a:ln>
              <a:noFill/>
            </a:ln>
          </p:spPr>
        </p:pic>
        <p:pic>
          <p:nvPicPr>
            <p:cNvPr id="64" name="Google Shape;64;p7"/>
            <p:cNvPicPr preferRelativeResize="0"/>
            <p:nvPr/>
          </p:nvPicPr>
          <p:blipFill rotWithShape="1">
            <a:blip r:embed="rId5">
              <a:alphaModFix amt="56000"/>
            </a:blip>
            <a:srcRect l="71720" t="63138" r="2554" b="-222"/>
            <a:stretch/>
          </p:blipFill>
          <p:spPr>
            <a:xfrm rot="10800000">
              <a:off x="-12" y="2415774"/>
              <a:ext cx="2888750" cy="2720475"/>
            </a:xfrm>
            <a:prstGeom prst="rect">
              <a:avLst/>
            </a:prstGeom>
            <a:noFill/>
            <a:ln>
              <a:noFill/>
            </a:ln>
          </p:spPr>
        </p:pic>
      </p:grpSp>
      <p:sp>
        <p:nvSpPr>
          <p:cNvPr id="65" name="Google Shape;65;p7"/>
          <p:cNvSpPr txBox="1">
            <a:spLocks noGrp="1"/>
          </p:cNvSpPr>
          <p:nvPr>
            <p:ph type="subTitle" idx="1"/>
          </p:nvPr>
        </p:nvSpPr>
        <p:spPr>
          <a:xfrm>
            <a:off x="4135925" y="1805200"/>
            <a:ext cx="4294800" cy="2026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66" name="Google Shape;66;p7"/>
          <p:cNvSpPr txBox="1">
            <a:spLocks noGrp="1"/>
          </p:cNvSpPr>
          <p:nvPr>
            <p:ph type="title"/>
          </p:nvPr>
        </p:nvSpPr>
        <p:spPr>
          <a:xfrm>
            <a:off x="713225" y="549960"/>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000"/>
              <a:buFont typeface="Manrope"/>
              <a:buNone/>
              <a:defRPr sz="3000">
                <a:solidFill>
                  <a:schemeClr val="dk1"/>
                </a:solidFill>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
        <p:nvSpPr>
          <p:cNvPr id="67" name="Google Shape;67;p7"/>
          <p:cNvSpPr>
            <a:spLocks noGrp="1"/>
          </p:cNvSpPr>
          <p:nvPr>
            <p:ph type="pic" idx="2"/>
          </p:nvPr>
        </p:nvSpPr>
        <p:spPr>
          <a:xfrm>
            <a:off x="789425" y="1413000"/>
            <a:ext cx="2731200" cy="2736900"/>
          </a:xfrm>
          <a:prstGeom prst="ellipse">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grpSp>
        <p:nvGrpSpPr>
          <p:cNvPr id="78" name="Google Shape;78;p9"/>
          <p:cNvGrpSpPr/>
          <p:nvPr/>
        </p:nvGrpSpPr>
        <p:grpSpPr>
          <a:xfrm>
            <a:off x="-241724" y="-2397224"/>
            <a:ext cx="10351398" cy="7540723"/>
            <a:chOff x="-241724" y="-2397224"/>
            <a:chExt cx="10351398" cy="7540723"/>
          </a:xfrm>
        </p:grpSpPr>
        <p:pic>
          <p:nvPicPr>
            <p:cNvPr id="79" name="Google Shape;79;p9"/>
            <p:cNvPicPr preferRelativeResize="0"/>
            <p:nvPr/>
          </p:nvPicPr>
          <p:blipFill rotWithShape="1">
            <a:blip r:embed="rId2">
              <a:alphaModFix/>
            </a:blip>
            <a:srcRect l="46406" t="14154" r="5419" b="39422"/>
            <a:stretch/>
          </p:blipFill>
          <p:spPr>
            <a:xfrm rot="10800000">
              <a:off x="6541727" y="-1"/>
              <a:ext cx="2602273" cy="3449201"/>
            </a:xfrm>
            <a:prstGeom prst="rect">
              <a:avLst/>
            </a:prstGeom>
            <a:noFill/>
            <a:ln>
              <a:noFill/>
            </a:ln>
          </p:spPr>
        </p:pic>
        <p:pic>
          <p:nvPicPr>
            <p:cNvPr id="80" name="Google Shape;80;p9"/>
            <p:cNvPicPr preferRelativeResize="0"/>
            <p:nvPr/>
          </p:nvPicPr>
          <p:blipFill rotWithShape="1">
            <a:blip r:embed="rId3">
              <a:alphaModFix amt="56000"/>
            </a:blip>
            <a:srcRect l="71720" t="63138" r="2554" b="-222"/>
            <a:stretch/>
          </p:blipFill>
          <p:spPr>
            <a:xfrm>
              <a:off x="7008450" y="-506650"/>
              <a:ext cx="2888750" cy="2720475"/>
            </a:xfrm>
            <a:prstGeom prst="rect">
              <a:avLst/>
            </a:prstGeom>
            <a:noFill/>
            <a:ln>
              <a:noFill/>
            </a:ln>
          </p:spPr>
        </p:pic>
        <p:pic>
          <p:nvPicPr>
            <p:cNvPr id="81" name="Google Shape;81;p9"/>
            <p:cNvPicPr preferRelativeResize="0"/>
            <p:nvPr/>
          </p:nvPicPr>
          <p:blipFill rotWithShape="1">
            <a:blip r:embed="rId2">
              <a:alphaModFix/>
            </a:blip>
            <a:srcRect l="51026" t="13377" r="5208" b="50719"/>
            <a:stretch/>
          </p:blipFill>
          <p:spPr>
            <a:xfrm>
              <a:off x="0" y="1137600"/>
              <a:ext cx="3550226" cy="4005898"/>
            </a:xfrm>
            <a:prstGeom prst="rect">
              <a:avLst/>
            </a:prstGeom>
            <a:noFill/>
            <a:ln>
              <a:noFill/>
            </a:ln>
          </p:spPr>
        </p:pic>
        <p:pic>
          <p:nvPicPr>
            <p:cNvPr id="82" name="Google Shape;82;p9"/>
            <p:cNvPicPr preferRelativeResize="0"/>
            <p:nvPr/>
          </p:nvPicPr>
          <p:blipFill rotWithShape="1">
            <a:blip r:embed="rId4">
              <a:alphaModFix/>
            </a:blip>
            <a:srcRect l="35208" t="14033" r="52947" b="8901"/>
            <a:stretch/>
          </p:blipFill>
          <p:spPr>
            <a:xfrm rot="5400000">
              <a:off x="8357475" y="3165025"/>
              <a:ext cx="146599" cy="3357798"/>
            </a:xfrm>
            <a:prstGeom prst="rect">
              <a:avLst/>
            </a:prstGeom>
            <a:noFill/>
            <a:ln>
              <a:noFill/>
            </a:ln>
          </p:spPr>
        </p:pic>
        <p:pic>
          <p:nvPicPr>
            <p:cNvPr id="83" name="Google Shape;83;p9"/>
            <p:cNvPicPr preferRelativeResize="0"/>
            <p:nvPr/>
          </p:nvPicPr>
          <p:blipFill rotWithShape="1">
            <a:blip r:embed="rId5">
              <a:alphaModFix/>
            </a:blip>
            <a:srcRect l="27765" t="2027" r="16221" b="14860"/>
            <a:stretch/>
          </p:blipFill>
          <p:spPr>
            <a:xfrm>
              <a:off x="807062" y="4441425"/>
              <a:ext cx="477500" cy="475800"/>
            </a:xfrm>
            <a:prstGeom prst="rect">
              <a:avLst/>
            </a:prstGeom>
            <a:noFill/>
            <a:ln>
              <a:noFill/>
            </a:ln>
          </p:spPr>
        </p:pic>
        <p:pic>
          <p:nvPicPr>
            <p:cNvPr id="84" name="Google Shape;84;p9"/>
            <p:cNvPicPr preferRelativeResize="0"/>
            <p:nvPr/>
          </p:nvPicPr>
          <p:blipFill rotWithShape="1">
            <a:blip r:embed="rId5">
              <a:alphaModFix/>
            </a:blip>
            <a:srcRect l="27765" t="2027" r="16221" b="14860"/>
            <a:stretch/>
          </p:blipFill>
          <p:spPr>
            <a:xfrm>
              <a:off x="8766284" y="822825"/>
              <a:ext cx="315906" cy="314775"/>
            </a:xfrm>
            <a:prstGeom prst="rect">
              <a:avLst/>
            </a:prstGeom>
            <a:noFill/>
            <a:ln>
              <a:noFill/>
            </a:ln>
          </p:spPr>
        </p:pic>
        <p:pic>
          <p:nvPicPr>
            <p:cNvPr id="85" name="Google Shape;85;p9"/>
            <p:cNvPicPr preferRelativeResize="0"/>
            <p:nvPr/>
          </p:nvPicPr>
          <p:blipFill rotWithShape="1">
            <a:blip r:embed="rId3">
              <a:alphaModFix amt="56000"/>
            </a:blip>
            <a:srcRect l="71720" t="63138" r="2554" b="-222"/>
            <a:stretch/>
          </p:blipFill>
          <p:spPr>
            <a:xfrm rot="10800000">
              <a:off x="-241724" y="2415774"/>
              <a:ext cx="2888750" cy="2720475"/>
            </a:xfrm>
            <a:prstGeom prst="rect">
              <a:avLst/>
            </a:prstGeom>
            <a:noFill/>
            <a:ln>
              <a:noFill/>
            </a:ln>
          </p:spPr>
        </p:pic>
        <p:pic>
          <p:nvPicPr>
            <p:cNvPr id="86" name="Google Shape;86;p9"/>
            <p:cNvPicPr preferRelativeResize="0"/>
            <p:nvPr/>
          </p:nvPicPr>
          <p:blipFill rotWithShape="1">
            <a:blip r:embed="rId2">
              <a:alphaModFix/>
            </a:blip>
            <a:srcRect l="1561" t="18728" r="5466" b="10005"/>
            <a:stretch/>
          </p:blipFill>
          <p:spPr>
            <a:xfrm rot="10800000">
              <a:off x="807050" y="-2397224"/>
              <a:ext cx="3641201" cy="3838899"/>
            </a:xfrm>
            <a:prstGeom prst="rect">
              <a:avLst/>
            </a:prstGeom>
            <a:noFill/>
            <a:ln>
              <a:noFill/>
            </a:ln>
          </p:spPr>
        </p:pic>
        <p:pic>
          <p:nvPicPr>
            <p:cNvPr id="87" name="Google Shape;87;p9"/>
            <p:cNvPicPr preferRelativeResize="0"/>
            <p:nvPr/>
          </p:nvPicPr>
          <p:blipFill rotWithShape="1">
            <a:blip r:embed="rId6">
              <a:alphaModFix/>
            </a:blip>
            <a:srcRect l="26463" t="16201" r="16575" b="6056"/>
            <a:stretch/>
          </p:blipFill>
          <p:spPr>
            <a:xfrm rot="10800000" flipH="1">
              <a:off x="393441" y="266696"/>
              <a:ext cx="413601" cy="380900"/>
            </a:xfrm>
            <a:prstGeom prst="rect">
              <a:avLst/>
            </a:prstGeom>
            <a:noFill/>
            <a:ln>
              <a:noFill/>
            </a:ln>
          </p:spPr>
        </p:pic>
        <p:pic>
          <p:nvPicPr>
            <p:cNvPr id="88" name="Google Shape;88;p9"/>
            <p:cNvPicPr preferRelativeResize="0"/>
            <p:nvPr/>
          </p:nvPicPr>
          <p:blipFill rotWithShape="1">
            <a:blip r:embed="rId6">
              <a:alphaModFix/>
            </a:blip>
            <a:srcRect l="26463" t="16201" r="16575" b="6056"/>
            <a:stretch/>
          </p:blipFill>
          <p:spPr>
            <a:xfrm rot="10800000" flipH="1">
              <a:off x="8497416" y="2763659"/>
              <a:ext cx="413601" cy="380900"/>
            </a:xfrm>
            <a:prstGeom prst="rect">
              <a:avLst/>
            </a:prstGeom>
            <a:noFill/>
            <a:ln>
              <a:noFill/>
            </a:ln>
          </p:spPr>
        </p:pic>
      </p:grpSp>
      <p:sp>
        <p:nvSpPr>
          <p:cNvPr id="89" name="Google Shape;89;p9"/>
          <p:cNvSpPr txBox="1">
            <a:spLocks noGrp="1"/>
          </p:cNvSpPr>
          <p:nvPr>
            <p:ph type="title"/>
          </p:nvPr>
        </p:nvSpPr>
        <p:spPr>
          <a:xfrm>
            <a:off x="2135550" y="1646925"/>
            <a:ext cx="4872900" cy="112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b="0">
                <a:latin typeface="Manrope SemiBold"/>
                <a:ea typeface="Manrope SemiBold"/>
                <a:cs typeface="Manrope SemiBold"/>
                <a:sym typeface="Manrope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0" name="Google Shape;90;p9"/>
          <p:cNvSpPr txBox="1">
            <a:spLocks noGrp="1"/>
          </p:cNvSpPr>
          <p:nvPr>
            <p:ph type="subTitle" idx="1"/>
          </p:nvPr>
        </p:nvSpPr>
        <p:spPr>
          <a:xfrm>
            <a:off x="2135550" y="282547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6"/>
        <p:cNvGrpSpPr/>
        <p:nvPr/>
      </p:nvGrpSpPr>
      <p:grpSpPr>
        <a:xfrm>
          <a:off x="0" y="0"/>
          <a:ext cx="0" cy="0"/>
          <a:chOff x="0" y="0"/>
          <a:chExt cx="0" cy="0"/>
        </a:xfrm>
      </p:grpSpPr>
      <p:grpSp>
        <p:nvGrpSpPr>
          <p:cNvPr id="107" name="Google Shape;107;p13"/>
          <p:cNvGrpSpPr/>
          <p:nvPr/>
        </p:nvGrpSpPr>
        <p:grpSpPr>
          <a:xfrm>
            <a:off x="-541149" y="-936576"/>
            <a:ext cx="11760648" cy="5692976"/>
            <a:chOff x="-541149" y="-936576"/>
            <a:chExt cx="11760648" cy="5692976"/>
          </a:xfrm>
        </p:grpSpPr>
        <p:pic>
          <p:nvPicPr>
            <p:cNvPr id="108" name="Google Shape;108;p13"/>
            <p:cNvPicPr preferRelativeResize="0"/>
            <p:nvPr/>
          </p:nvPicPr>
          <p:blipFill rotWithShape="1">
            <a:blip r:embed="rId2">
              <a:alphaModFix/>
            </a:blip>
            <a:srcRect l="52092" t="21084" r="8945" b="51494"/>
            <a:stretch/>
          </p:blipFill>
          <p:spPr>
            <a:xfrm rot="5400000">
              <a:off x="-50510" y="50513"/>
              <a:ext cx="3160574" cy="3059548"/>
            </a:xfrm>
            <a:prstGeom prst="rect">
              <a:avLst/>
            </a:prstGeom>
            <a:noFill/>
            <a:ln>
              <a:noFill/>
            </a:ln>
          </p:spPr>
        </p:pic>
        <p:pic>
          <p:nvPicPr>
            <p:cNvPr id="109" name="Google Shape;109;p13"/>
            <p:cNvPicPr preferRelativeResize="0"/>
            <p:nvPr/>
          </p:nvPicPr>
          <p:blipFill rotWithShape="1">
            <a:blip r:embed="rId3">
              <a:alphaModFix amt="56000"/>
            </a:blip>
            <a:srcRect l="71720" t="63138" r="2554" b="-222"/>
            <a:stretch/>
          </p:blipFill>
          <p:spPr>
            <a:xfrm rot="-5400000">
              <a:off x="-625286" y="-852439"/>
              <a:ext cx="2888750" cy="2720475"/>
            </a:xfrm>
            <a:prstGeom prst="rect">
              <a:avLst/>
            </a:prstGeom>
            <a:noFill/>
            <a:ln>
              <a:noFill/>
            </a:ln>
          </p:spPr>
        </p:pic>
        <p:pic>
          <p:nvPicPr>
            <p:cNvPr id="110" name="Google Shape;110;p13"/>
            <p:cNvPicPr preferRelativeResize="0"/>
            <p:nvPr/>
          </p:nvPicPr>
          <p:blipFill rotWithShape="1">
            <a:blip r:embed="rId4">
              <a:alphaModFix/>
            </a:blip>
            <a:srcRect l="35208" t="14033" r="52947" b="8901"/>
            <a:stretch/>
          </p:blipFill>
          <p:spPr>
            <a:xfrm rot="-5400000">
              <a:off x="6525026" y="61926"/>
              <a:ext cx="146599" cy="9242348"/>
            </a:xfrm>
            <a:prstGeom prst="rect">
              <a:avLst/>
            </a:prstGeom>
            <a:noFill/>
            <a:ln>
              <a:noFill/>
            </a:ln>
          </p:spPr>
        </p:pic>
      </p:grpSp>
      <p:sp>
        <p:nvSpPr>
          <p:cNvPr id="111" name="Google Shape;111;p13"/>
          <p:cNvSpPr txBox="1">
            <a:spLocks noGrp="1"/>
          </p:cNvSpPr>
          <p:nvPr>
            <p:ph type="title" hasCustomPrompt="1"/>
          </p:nvPr>
        </p:nvSpPr>
        <p:spPr>
          <a:xfrm>
            <a:off x="1505400" y="1608075"/>
            <a:ext cx="734700" cy="572700"/>
          </a:xfrm>
          <a:prstGeom prst="rect">
            <a:avLst/>
          </a:prstGeom>
          <a:solidFill>
            <a:srgbClr val="85D887">
              <a:alpha val="8291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lt1"/>
                </a:solidFill>
                <a:latin typeface="Onest ExtraBold"/>
                <a:ea typeface="Onest ExtraBold"/>
                <a:cs typeface="Onest ExtraBold"/>
                <a:sym typeface="Onest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2" hasCustomPrompt="1"/>
          </p:nvPr>
        </p:nvSpPr>
        <p:spPr>
          <a:xfrm>
            <a:off x="1505400" y="3204753"/>
            <a:ext cx="734700" cy="572700"/>
          </a:xfrm>
          <a:prstGeom prst="rect">
            <a:avLst/>
          </a:prstGeom>
          <a:solidFill>
            <a:srgbClr val="85D887">
              <a:alpha val="8291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lt1"/>
                </a:solidFill>
                <a:latin typeface="Onest ExtraBold"/>
                <a:ea typeface="Onest ExtraBold"/>
                <a:cs typeface="Onest ExtraBold"/>
                <a:sym typeface="Onest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3" hasCustomPrompt="1"/>
          </p:nvPr>
        </p:nvSpPr>
        <p:spPr>
          <a:xfrm>
            <a:off x="4204672" y="1608075"/>
            <a:ext cx="734700" cy="572700"/>
          </a:xfrm>
          <a:prstGeom prst="rect">
            <a:avLst/>
          </a:prstGeom>
          <a:solidFill>
            <a:srgbClr val="85D887">
              <a:alpha val="8291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lt1"/>
                </a:solidFill>
                <a:latin typeface="Onest ExtraBold"/>
                <a:ea typeface="Onest ExtraBold"/>
                <a:cs typeface="Onest ExtraBold"/>
                <a:sym typeface="Onest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4" hasCustomPrompt="1"/>
          </p:nvPr>
        </p:nvSpPr>
        <p:spPr>
          <a:xfrm>
            <a:off x="4204671" y="3204753"/>
            <a:ext cx="734700" cy="572700"/>
          </a:xfrm>
          <a:prstGeom prst="rect">
            <a:avLst/>
          </a:prstGeom>
          <a:solidFill>
            <a:srgbClr val="85D887">
              <a:alpha val="8291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lt1"/>
                </a:solidFill>
                <a:latin typeface="Onest ExtraBold"/>
                <a:ea typeface="Onest ExtraBold"/>
                <a:cs typeface="Onest ExtraBold"/>
                <a:sym typeface="Onest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5" hasCustomPrompt="1"/>
          </p:nvPr>
        </p:nvSpPr>
        <p:spPr>
          <a:xfrm>
            <a:off x="6903950" y="1608075"/>
            <a:ext cx="734700" cy="572700"/>
          </a:xfrm>
          <a:prstGeom prst="rect">
            <a:avLst/>
          </a:prstGeom>
          <a:solidFill>
            <a:srgbClr val="85D887">
              <a:alpha val="8291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lt1"/>
                </a:solidFill>
                <a:latin typeface="Onest ExtraBold"/>
                <a:ea typeface="Onest ExtraBold"/>
                <a:cs typeface="Onest ExtraBold"/>
                <a:sym typeface="Onest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6" hasCustomPrompt="1"/>
          </p:nvPr>
        </p:nvSpPr>
        <p:spPr>
          <a:xfrm>
            <a:off x="6903950" y="3204753"/>
            <a:ext cx="734700" cy="572700"/>
          </a:xfrm>
          <a:prstGeom prst="rect">
            <a:avLst/>
          </a:prstGeom>
          <a:solidFill>
            <a:srgbClr val="85D887">
              <a:alpha val="82910"/>
            </a:srgbClr>
          </a:solidFill>
        </p:spPr>
        <p:txBody>
          <a:bodyPr spcFirstLastPara="1" wrap="square" lIns="91425" tIns="91425" rIns="91425" bIns="91425" anchor="ctr" anchorCtr="0">
            <a:noAutofit/>
          </a:bodyPr>
          <a:lstStyle>
            <a:lvl1pPr lvl="0" algn="ctr" rtl="0">
              <a:spcBef>
                <a:spcPts val="0"/>
              </a:spcBef>
              <a:spcAft>
                <a:spcPts val="0"/>
              </a:spcAft>
              <a:buSzPts val="3000"/>
              <a:buNone/>
              <a:defRPr sz="3000" b="0">
                <a:solidFill>
                  <a:schemeClr val="lt1"/>
                </a:solidFill>
                <a:latin typeface="Onest ExtraBold"/>
                <a:ea typeface="Onest ExtraBold"/>
                <a:cs typeface="Onest ExtraBold"/>
                <a:sym typeface="Onest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1"/>
          </p:nvPr>
        </p:nvSpPr>
        <p:spPr>
          <a:xfrm>
            <a:off x="720000" y="2278462"/>
            <a:ext cx="23055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13"/>
          <p:cNvSpPr txBox="1">
            <a:spLocks noGrp="1"/>
          </p:cNvSpPr>
          <p:nvPr>
            <p:ph type="subTitle" idx="7"/>
          </p:nvPr>
        </p:nvSpPr>
        <p:spPr>
          <a:xfrm>
            <a:off x="3419271" y="2278462"/>
            <a:ext cx="23055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13"/>
          <p:cNvSpPr txBox="1">
            <a:spLocks noGrp="1"/>
          </p:cNvSpPr>
          <p:nvPr>
            <p:ph type="subTitle" idx="8"/>
          </p:nvPr>
        </p:nvSpPr>
        <p:spPr>
          <a:xfrm>
            <a:off x="6118549" y="2278462"/>
            <a:ext cx="23055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13"/>
          <p:cNvSpPr txBox="1">
            <a:spLocks noGrp="1"/>
          </p:cNvSpPr>
          <p:nvPr>
            <p:ph type="subTitle" idx="9"/>
          </p:nvPr>
        </p:nvSpPr>
        <p:spPr>
          <a:xfrm>
            <a:off x="720000" y="3875200"/>
            <a:ext cx="23055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13"/>
          <p:cNvSpPr txBox="1">
            <a:spLocks noGrp="1"/>
          </p:cNvSpPr>
          <p:nvPr>
            <p:ph type="subTitle" idx="13"/>
          </p:nvPr>
        </p:nvSpPr>
        <p:spPr>
          <a:xfrm>
            <a:off x="3419271" y="3875200"/>
            <a:ext cx="23055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13"/>
          <p:cNvSpPr txBox="1">
            <a:spLocks noGrp="1"/>
          </p:cNvSpPr>
          <p:nvPr>
            <p:ph type="subTitle" idx="14"/>
          </p:nvPr>
        </p:nvSpPr>
        <p:spPr>
          <a:xfrm>
            <a:off x="6118549" y="3875200"/>
            <a:ext cx="23055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13"/>
          <p:cNvSpPr txBox="1">
            <a:spLocks noGrp="1"/>
          </p:cNvSpPr>
          <p:nvPr>
            <p:ph type="title" idx="15"/>
          </p:nvPr>
        </p:nvSpPr>
        <p:spPr>
          <a:xfrm>
            <a:off x="713225" y="549960"/>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000"/>
              <a:buFont typeface="Manrope"/>
              <a:buNone/>
              <a:defRPr sz="3000" b="0">
                <a:solidFill>
                  <a:schemeClr val="dk1"/>
                </a:solidFill>
                <a:latin typeface="Manrope SemiBold"/>
                <a:ea typeface="Manrope SemiBold"/>
                <a:cs typeface="Manrope SemiBold"/>
                <a:sym typeface="Manrope SemiBold"/>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24"/>
        <p:cNvGrpSpPr/>
        <p:nvPr/>
      </p:nvGrpSpPr>
      <p:grpSpPr>
        <a:xfrm>
          <a:off x="0" y="0"/>
          <a:ext cx="0" cy="0"/>
          <a:chOff x="0" y="0"/>
          <a:chExt cx="0" cy="0"/>
        </a:xfrm>
      </p:grpSpPr>
      <p:grpSp>
        <p:nvGrpSpPr>
          <p:cNvPr id="125" name="Google Shape;125;p14"/>
          <p:cNvGrpSpPr/>
          <p:nvPr/>
        </p:nvGrpSpPr>
        <p:grpSpPr>
          <a:xfrm>
            <a:off x="0" y="-1"/>
            <a:ext cx="8875849" cy="5143500"/>
            <a:chOff x="0" y="-1"/>
            <a:chExt cx="8875849" cy="5143500"/>
          </a:xfrm>
        </p:grpSpPr>
        <p:pic>
          <p:nvPicPr>
            <p:cNvPr id="126" name="Google Shape;126;p14"/>
            <p:cNvPicPr preferRelativeResize="0"/>
            <p:nvPr/>
          </p:nvPicPr>
          <p:blipFill>
            <a:blip r:embed="rId2">
              <a:alphaModFix/>
            </a:blip>
            <a:stretch>
              <a:fillRect/>
            </a:stretch>
          </p:blipFill>
          <p:spPr>
            <a:xfrm flipH="1">
              <a:off x="0" y="3706674"/>
              <a:ext cx="787124" cy="531125"/>
            </a:xfrm>
            <a:prstGeom prst="rect">
              <a:avLst/>
            </a:prstGeom>
            <a:noFill/>
            <a:ln>
              <a:noFill/>
            </a:ln>
          </p:spPr>
        </p:pic>
        <p:pic>
          <p:nvPicPr>
            <p:cNvPr id="127" name="Google Shape;127;p14"/>
            <p:cNvPicPr preferRelativeResize="0"/>
            <p:nvPr/>
          </p:nvPicPr>
          <p:blipFill>
            <a:blip r:embed="rId3">
              <a:alphaModFix/>
            </a:blip>
            <a:stretch>
              <a:fillRect/>
            </a:stretch>
          </p:blipFill>
          <p:spPr>
            <a:xfrm flipH="1">
              <a:off x="110577" y="4398488"/>
              <a:ext cx="1109347" cy="745012"/>
            </a:xfrm>
            <a:prstGeom prst="rect">
              <a:avLst/>
            </a:prstGeom>
            <a:noFill/>
            <a:ln>
              <a:noFill/>
            </a:ln>
          </p:spPr>
        </p:pic>
        <p:pic>
          <p:nvPicPr>
            <p:cNvPr id="128" name="Google Shape;128;p14"/>
            <p:cNvPicPr preferRelativeResize="0"/>
            <p:nvPr/>
          </p:nvPicPr>
          <p:blipFill rotWithShape="1">
            <a:blip r:embed="rId4">
              <a:alphaModFix/>
            </a:blip>
            <a:srcRect l="53352" t="5802" r="-1527" b="47774"/>
            <a:stretch/>
          </p:blipFill>
          <p:spPr>
            <a:xfrm rot="10800000" flipH="1">
              <a:off x="2" y="-1"/>
              <a:ext cx="2602273" cy="3449201"/>
            </a:xfrm>
            <a:prstGeom prst="rect">
              <a:avLst/>
            </a:prstGeom>
            <a:noFill/>
            <a:ln>
              <a:noFill/>
            </a:ln>
          </p:spPr>
        </p:pic>
        <p:pic>
          <p:nvPicPr>
            <p:cNvPr id="129" name="Google Shape;129;p14"/>
            <p:cNvPicPr preferRelativeResize="0"/>
            <p:nvPr/>
          </p:nvPicPr>
          <p:blipFill rotWithShape="1">
            <a:blip r:embed="rId5">
              <a:alphaModFix/>
            </a:blip>
            <a:srcRect l="35208" t="14033" r="52947" b="8901"/>
            <a:stretch/>
          </p:blipFill>
          <p:spPr>
            <a:xfrm>
              <a:off x="8729250" y="257900"/>
              <a:ext cx="146599" cy="3357798"/>
            </a:xfrm>
            <a:prstGeom prst="rect">
              <a:avLst/>
            </a:prstGeom>
            <a:noFill/>
            <a:ln>
              <a:noFill/>
            </a:ln>
          </p:spPr>
        </p:pic>
      </p:grpSp>
      <p:sp>
        <p:nvSpPr>
          <p:cNvPr id="130" name="Google Shape;130;p14"/>
          <p:cNvSpPr txBox="1">
            <a:spLocks noGrp="1"/>
          </p:cNvSpPr>
          <p:nvPr>
            <p:ph type="title"/>
          </p:nvPr>
        </p:nvSpPr>
        <p:spPr>
          <a:xfrm>
            <a:off x="713225" y="549960"/>
            <a:ext cx="77175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Font typeface="Manrope SemiBold"/>
              <a:buNone/>
              <a:defRPr/>
            </a:lvl1pPr>
            <a:lvl2pPr lvl="1">
              <a:spcBef>
                <a:spcPts val="0"/>
              </a:spcBef>
              <a:spcAft>
                <a:spcPts val="0"/>
              </a:spcAft>
              <a:buSzPts val="3000"/>
              <a:buFont typeface="Manrope SemiBold"/>
              <a:buNone/>
              <a:defRPr b="0">
                <a:latin typeface="Manrope SemiBold"/>
                <a:ea typeface="Manrope SemiBold"/>
                <a:cs typeface="Manrope SemiBold"/>
                <a:sym typeface="Manrope SemiBold"/>
              </a:defRPr>
            </a:lvl2pPr>
            <a:lvl3pPr lvl="2">
              <a:spcBef>
                <a:spcPts val="0"/>
              </a:spcBef>
              <a:spcAft>
                <a:spcPts val="0"/>
              </a:spcAft>
              <a:buSzPts val="3000"/>
              <a:buFont typeface="Manrope SemiBold"/>
              <a:buNone/>
              <a:defRPr b="0">
                <a:latin typeface="Manrope SemiBold"/>
                <a:ea typeface="Manrope SemiBold"/>
                <a:cs typeface="Manrope SemiBold"/>
                <a:sym typeface="Manrope SemiBold"/>
              </a:defRPr>
            </a:lvl3pPr>
            <a:lvl4pPr lvl="3">
              <a:spcBef>
                <a:spcPts val="0"/>
              </a:spcBef>
              <a:spcAft>
                <a:spcPts val="0"/>
              </a:spcAft>
              <a:buSzPts val="3000"/>
              <a:buFont typeface="Manrope SemiBold"/>
              <a:buNone/>
              <a:defRPr b="0">
                <a:latin typeface="Manrope SemiBold"/>
                <a:ea typeface="Manrope SemiBold"/>
                <a:cs typeface="Manrope SemiBold"/>
                <a:sym typeface="Manrope SemiBold"/>
              </a:defRPr>
            </a:lvl4pPr>
            <a:lvl5pPr lvl="4">
              <a:spcBef>
                <a:spcPts val="0"/>
              </a:spcBef>
              <a:spcAft>
                <a:spcPts val="0"/>
              </a:spcAft>
              <a:buSzPts val="3000"/>
              <a:buFont typeface="Manrope SemiBold"/>
              <a:buNone/>
              <a:defRPr b="0">
                <a:latin typeface="Manrope SemiBold"/>
                <a:ea typeface="Manrope SemiBold"/>
                <a:cs typeface="Manrope SemiBold"/>
                <a:sym typeface="Manrope SemiBold"/>
              </a:defRPr>
            </a:lvl5pPr>
            <a:lvl6pPr lvl="5">
              <a:spcBef>
                <a:spcPts val="0"/>
              </a:spcBef>
              <a:spcAft>
                <a:spcPts val="0"/>
              </a:spcAft>
              <a:buSzPts val="3000"/>
              <a:buFont typeface="Manrope SemiBold"/>
              <a:buNone/>
              <a:defRPr b="0">
                <a:latin typeface="Manrope SemiBold"/>
                <a:ea typeface="Manrope SemiBold"/>
                <a:cs typeface="Manrope SemiBold"/>
                <a:sym typeface="Manrope SemiBold"/>
              </a:defRPr>
            </a:lvl6pPr>
            <a:lvl7pPr lvl="6">
              <a:spcBef>
                <a:spcPts val="0"/>
              </a:spcBef>
              <a:spcAft>
                <a:spcPts val="0"/>
              </a:spcAft>
              <a:buSzPts val="3000"/>
              <a:buFont typeface="Manrope SemiBold"/>
              <a:buNone/>
              <a:defRPr b="0">
                <a:latin typeface="Manrope SemiBold"/>
                <a:ea typeface="Manrope SemiBold"/>
                <a:cs typeface="Manrope SemiBold"/>
                <a:sym typeface="Manrope SemiBold"/>
              </a:defRPr>
            </a:lvl7pPr>
            <a:lvl8pPr lvl="7">
              <a:spcBef>
                <a:spcPts val="0"/>
              </a:spcBef>
              <a:spcAft>
                <a:spcPts val="0"/>
              </a:spcAft>
              <a:buSzPts val="3000"/>
              <a:buFont typeface="Manrope SemiBold"/>
              <a:buNone/>
              <a:defRPr b="0">
                <a:latin typeface="Manrope SemiBold"/>
                <a:ea typeface="Manrope SemiBold"/>
                <a:cs typeface="Manrope SemiBold"/>
                <a:sym typeface="Manrope SemiBold"/>
              </a:defRPr>
            </a:lvl8pPr>
            <a:lvl9pPr lvl="8">
              <a:spcBef>
                <a:spcPts val="0"/>
              </a:spcBef>
              <a:spcAft>
                <a:spcPts val="0"/>
              </a:spcAft>
              <a:buSzPts val="3000"/>
              <a:buFont typeface="Manrope SemiBold"/>
              <a:buNone/>
              <a:defRPr b="0">
                <a:latin typeface="Manrope SemiBold"/>
                <a:ea typeface="Manrope SemiBold"/>
                <a:cs typeface="Manrope SemiBold"/>
                <a:sym typeface="Manrope Semi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4996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SemiBold"/>
              <a:buNone/>
              <a:defRPr sz="3000">
                <a:solidFill>
                  <a:schemeClr val="dk1"/>
                </a:solidFill>
                <a:latin typeface="Manrope SemiBold"/>
                <a:ea typeface="Manrope SemiBold"/>
                <a:cs typeface="Manrope SemiBold"/>
                <a:sym typeface="Manrope SemiBold"/>
              </a:defRPr>
            </a:lvl1pPr>
            <a:lvl2pPr lvl="1" rtl="0">
              <a:spcBef>
                <a:spcPts val="0"/>
              </a:spcBef>
              <a:spcAft>
                <a:spcPts val="0"/>
              </a:spcAft>
              <a:buClr>
                <a:schemeClr val="dk1"/>
              </a:buClr>
              <a:buSzPts val="3000"/>
              <a:buFont typeface="Manrope SemiBold"/>
              <a:buNone/>
              <a:defRPr sz="3000">
                <a:solidFill>
                  <a:schemeClr val="dk1"/>
                </a:solidFill>
                <a:latin typeface="Manrope SemiBold"/>
                <a:ea typeface="Manrope SemiBold"/>
                <a:cs typeface="Manrope SemiBold"/>
                <a:sym typeface="Manrope SemiBold"/>
              </a:defRPr>
            </a:lvl2pPr>
            <a:lvl3pPr lvl="2" rtl="0">
              <a:spcBef>
                <a:spcPts val="0"/>
              </a:spcBef>
              <a:spcAft>
                <a:spcPts val="0"/>
              </a:spcAft>
              <a:buClr>
                <a:schemeClr val="dk1"/>
              </a:buClr>
              <a:buSzPts val="3000"/>
              <a:buFont typeface="Manrope SemiBold"/>
              <a:buNone/>
              <a:defRPr sz="3000">
                <a:solidFill>
                  <a:schemeClr val="dk1"/>
                </a:solidFill>
                <a:latin typeface="Manrope SemiBold"/>
                <a:ea typeface="Manrope SemiBold"/>
                <a:cs typeface="Manrope SemiBold"/>
                <a:sym typeface="Manrope SemiBold"/>
              </a:defRPr>
            </a:lvl3pPr>
            <a:lvl4pPr lvl="3" rtl="0">
              <a:spcBef>
                <a:spcPts val="0"/>
              </a:spcBef>
              <a:spcAft>
                <a:spcPts val="0"/>
              </a:spcAft>
              <a:buClr>
                <a:schemeClr val="dk1"/>
              </a:buClr>
              <a:buSzPts val="3000"/>
              <a:buFont typeface="Manrope SemiBold"/>
              <a:buNone/>
              <a:defRPr sz="3000">
                <a:solidFill>
                  <a:schemeClr val="dk1"/>
                </a:solidFill>
                <a:latin typeface="Manrope SemiBold"/>
                <a:ea typeface="Manrope SemiBold"/>
                <a:cs typeface="Manrope SemiBold"/>
                <a:sym typeface="Manrope SemiBold"/>
              </a:defRPr>
            </a:lvl4pPr>
            <a:lvl5pPr lvl="4" rtl="0">
              <a:spcBef>
                <a:spcPts val="0"/>
              </a:spcBef>
              <a:spcAft>
                <a:spcPts val="0"/>
              </a:spcAft>
              <a:buClr>
                <a:schemeClr val="dk1"/>
              </a:buClr>
              <a:buSzPts val="3000"/>
              <a:buFont typeface="Manrope SemiBold"/>
              <a:buNone/>
              <a:defRPr sz="3000">
                <a:solidFill>
                  <a:schemeClr val="dk1"/>
                </a:solidFill>
                <a:latin typeface="Manrope SemiBold"/>
                <a:ea typeface="Manrope SemiBold"/>
                <a:cs typeface="Manrope SemiBold"/>
                <a:sym typeface="Manrope SemiBold"/>
              </a:defRPr>
            </a:lvl5pPr>
            <a:lvl6pPr lvl="5" rtl="0">
              <a:spcBef>
                <a:spcPts val="0"/>
              </a:spcBef>
              <a:spcAft>
                <a:spcPts val="0"/>
              </a:spcAft>
              <a:buClr>
                <a:schemeClr val="dk1"/>
              </a:buClr>
              <a:buSzPts val="3000"/>
              <a:buFont typeface="Manrope SemiBold"/>
              <a:buNone/>
              <a:defRPr sz="3000">
                <a:solidFill>
                  <a:schemeClr val="dk1"/>
                </a:solidFill>
                <a:latin typeface="Manrope SemiBold"/>
                <a:ea typeface="Manrope SemiBold"/>
                <a:cs typeface="Manrope SemiBold"/>
                <a:sym typeface="Manrope SemiBold"/>
              </a:defRPr>
            </a:lvl6pPr>
            <a:lvl7pPr lvl="6" rtl="0">
              <a:spcBef>
                <a:spcPts val="0"/>
              </a:spcBef>
              <a:spcAft>
                <a:spcPts val="0"/>
              </a:spcAft>
              <a:buClr>
                <a:schemeClr val="dk1"/>
              </a:buClr>
              <a:buSzPts val="3000"/>
              <a:buFont typeface="Manrope SemiBold"/>
              <a:buNone/>
              <a:defRPr sz="3000">
                <a:solidFill>
                  <a:schemeClr val="dk1"/>
                </a:solidFill>
                <a:latin typeface="Manrope SemiBold"/>
                <a:ea typeface="Manrope SemiBold"/>
                <a:cs typeface="Manrope SemiBold"/>
                <a:sym typeface="Manrope SemiBold"/>
              </a:defRPr>
            </a:lvl7pPr>
            <a:lvl8pPr lvl="7" rtl="0">
              <a:spcBef>
                <a:spcPts val="0"/>
              </a:spcBef>
              <a:spcAft>
                <a:spcPts val="0"/>
              </a:spcAft>
              <a:buClr>
                <a:schemeClr val="dk1"/>
              </a:buClr>
              <a:buSzPts val="3000"/>
              <a:buFont typeface="Manrope SemiBold"/>
              <a:buNone/>
              <a:defRPr sz="3000">
                <a:solidFill>
                  <a:schemeClr val="dk1"/>
                </a:solidFill>
                <a:latin typeface="Manrope SemiBold"/>
                <a:ea typeface="Manrope SemiBold"/>
                <a:cs typeface="Manrope SemiBold"/>
                <a:sym typeface="Manrope SemiBold"/>
              </a:defRPr>
            </a:lvl8pPr>
            <a:lvl9pPr lvl="8" rtl="0">
              <a:spcBef>
                <a:spcPts val="0"/>
              </a:spcBef>
              <a:spcAft>
                <a:spcPts val="0"/>
              </a:spcAft>
              <a:buClr>
                <a:schemeClr val="dk1"/>
              </a:buClr>
              <a:buSzPts val="3000"/>
              <a:buFont typeface="Manrope SemiBold"/>
              <a:buNone/>
              <a:defRPr sz="3000">
                <a:solidFill>
                  <a:schemeClr val="dk1"/>
                </a:solidFill>
                <a:latin typeface="Manrope SemiBold"/>
                <a:ea typeface="Manrope SemiBold"/>
                <a:cs typeface="Manrope SemiBold"/>
                <a:sym typeface="Manrope SemiBold"/>
              </a:defRPr>
            </a:lvl9pPr>
          </a:lstStyle>
          <a:p>
            <a:endParaRPr/>
          </a:p>
        </p:txBody>
      </p:sp>
      <p:sp>
        <p:nvSpPr>
          <p:cNvPr id="7" name="Google Shape;7;p1"/>
          <p:cNvSpPr txBox="1">
            <a:spLocks noGrp="1"/>
          </p:cNvSpPr>
          <p:nvPr>
            <p:ph type="body" idx="1"/>
          </p:nvPr>
        </p:nvSpPr>
        <p:spPr>
          <a:xfrm>
            <a:off x="713225" y="1198850"/>
            <a:ext cx="7717500" cy="34053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1pPr>
            <a:lvl2pPr marL="914400" lvl="1" indent="-304800">
              <a:lnSpc>
                <a:spcPct val="100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2pPr>
            <a:lvl3pPr marL="1371600" lvl="2" indent="-304800">
              <a:lnSpc>
                <a:spcPct val="100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3pPr>
            <a:lvl4pPr marL="1828800" lvl="3" indent="-304800">
              <a:lnSpc>
                <a:spcPct val="100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4pPr>
            <a:lvl5pPr marL="2286000" lvl="4" indent="-304800">
              <a:lnSpc>
                <a:spcPct val="100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5pPr>
            <a:lvl6pPr marL="2743200" lvl="5" indent="-304800">
              <a:lnSpc>
                <a:spcPct val="100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6pPr>
            <a:lvl7pPr marL="3200400" lvl="6" indent="-304800">
              <a:lnSpc>
                <a:spcPct val="100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7pPr>
            <a:lvl8pPr marL="3657600" lvl="7" indent="-304800">
              <a:lnSpc>
                <a:spcPct val="100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8pPr>
            <a:lvl9pPr marL="4114800" lvl="8" indent="-304800">
              <a:lnSpc>
                <a:spcPct val="100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0" r:id="rId9"/>
    <p:sldLayoutId id="2147483663" r:id="rId10"/>
    <p:sldLayoutId id="2147483664" r:id="rId11"/>
    <p:sldLayoutId id="2147483665" r:id="rId12"/>
    <p:sldLayoutId id="2147483666" r:id="rId13"/>
    <p:sldLayoutId id="2147483670" r:id="rId14"/>
    <p:sldLayoutId id="2147483671" r:id="rId15"/>
    <p:sldLayoutId id="2147483673" r:id="rId16"/>
    <p:sldLayoutId id="2147483678" r:id="rId17"/>
    <p:sldLayoutId id="214748367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en.wikipedia.org/wiki/Compact_Cassett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lyreapp.onrender.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xfuel.com/en/free-photo-xnwmr/download"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hyperlink" Target="https://www.techmango.net/how-custom-mobile-apps-help-to-make-your-business-more-successful"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www.peakpx.com/en/hd-wallpaper-desktop-extz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raymondtec.com/news-blue/" TargetMode="External"/><Relationship Id="rId3" Type="http://schemas.openxmlformats.org/officeDocument/2006/relationships/image" Target="../media/image9.png"/><Relationship Id="rId7" Type="http://schemas.openxmlformats.org/officeDocument/2006/relationships/hyperlink" Target="https://damiandeluca.com.ar/que-es-flask" TargetMode="External"/><Relationship Id="rId12"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0.jpg"/><Relationship Id="rId11" Type="http://schemas.openxmlformats.org/officeDocument/2006/relationships/hyperlink" Target="https://dwglogo.com/sqlite-logo/" TargetMode="External"/><Relationship Id="rId5" Type="http://schemas.openxmlformats.org/officeDocument/2006/relationships/hyperlink" Target="https://blog.openreplay.com/building-a-react-app-with-vite/" TargetMode="External"/><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hyperlink" Target="https://in.pinterest.com/pin/quick-saves--65696266440786554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7"/>
          <p:cNvSpPr txBox="1">
            <a:spLocks noGrp="1"/>
          </p:cNvSpPr>
          <p:nvPr>
            <p:ph type="ctrTitle"/>
          </p:nvPr>
        </p:nvSpPr>
        <p:spPr>
          <a:xfrm>
            <a:off x="1001494" y="1666240"/>
            <a:ext cx="7321800" cy="200624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8800" dirty="0">
                <a:latin typeface="Rage Italic" panose="03070502040507070304" pitchFamily="66" charset="0"/>
                <a:sym typeface="Manrope SemiBold"/>
              </a:rPr>
              <a:t>LYRE</a:t>
            </a:r>
            <a:r>
              <a:rPr lang="en-CA" sz="8800" dirty="0">
                <a:latin typeface="Manrope SemiBold"/>
                <a:ea typeface="Manrope SemiBold"/>
                <a:cs typeface="Manrope SemiBold"/>
                <a:sym typeface="Manrope SemiBold"/>
              </a:rPr>
              <a:t> </a:t>
            </a:r>
            <a:br>
              <a:rPr lang="en-CA" sz="8800" dirty="0">
                <a:latin typeface="Manrope SemiBold"/>
                <a:ea typeface="Manrope SemiBold"/>
                <a:cs typeface="Manrope SemiBold"/>
                <a:sym typeface="Manrope SemiBold"/>
              </a:rPr>
            </a:br>
            <a:r>
              <a:rPr lang="en-CA" sz="2800" dirty="0">
                <a:solidFill>
                  <a:schemeClr val="bg2">
                    <a:lumMod val="75000"/>
                  </a:schemeClr>
                </a:solidFill>
                <a:latin typeface="Fairwater Script" panose="020F0502020204030204" pitchFamily="2" charset="0"/>
                <a:sym typeface="Manrope SemiBold"/>
              </a:rPr>
              <a:t>Personalized Music Recommendations </a:t>
            </a:r>
            <a:endParaRPr lang="en-CA" sz="3600" i="1" dirty="0">
              <a:solidFill>
                <a:schemeClr val="bg2">
                  <a:lumMod val="75000"/>
                </a:schemeClr>
              </a:solidFill>
              <a:latin typeface="Fairwater Script" panose="020F0502020204030204"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1"/>
          <p:cNvSpPr txBox="1">
            <a:spLocks noGrp="1"/>
          </p:cNvSpPr>
          <p:nvPr>
            <p:ph type="title"/>
          </p:nvPr>
        </p:nvSpPr>
        <p:spPr>
          <a:xfrm>
            <a:off x="1291499" y="2393413"/>
            <a:ext cx="6201317" cy="10076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Key Features</a:t>
            </a:r>
            <a:endParaRPr dirty="0"/>
          </a:p>
        </p:txBody>
      </p:sp>
      <p:sp>
        <p:nvSpPr>
          <p:cNvPr id="377" name="Google Shape;377;p41"/>
          <p:cNvSpPr txBox="1">
            <a:spLocks noGrp="1"/>
          </p:cNvSpPr>
          <p:nvPr>
            <p:ph type="title" idx="2"/>
          </p:nvPr>
        </p:nvSpPr>
        <p:spPr>
          <a:xfrm>
            <a:off x="1382150" y="1084488"/>
            <a:ext cx="1379700" cy="108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66984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54"/>
          <p:cNvPicPr preferRelativeResize="0">
            <a:picLocks noGrp="1"/>
          </p:cNvPicPr>
          <p:nvPr>
            <p:ph type="pic" idx="2"/>
          </p:nvPr>
        </p:nvPicPr>
        <p:blipFill rotWithShape="1">
          <a:blip r:embed="rId3">
            <a:extLst>
              <a:ext uri="{837473B0-CC2E-450A-ABE3-18F120FF3D39}">
                <a1611:picAttrSrcUrl xmlns:a1611="http://schemas.microsoft.com/office/drawing/2016/11/main" r:id="rId4"/>
              </a:ext>
            </a:extLst>
          </a:blip>
          <a:srcRect l="-22593" t="-56920" r="-16404" b="-56920"/>
          <a:stretch/>
        </p:blipFill>
        <p:spPr>
          <a:xfrm>
            <a:off x="5240238" y="1116750"/>
            <a:ext cx="2910000" cy="2910000"/>
          </a:xfrm>
          <a:prstGeom prst="ellipse">
            <a:avLst/>
          </a:prstGeom>
        </p:spPr>
      </p:pic>
      <p:sp>
        <p:nvSpPr>
          <p:cNvPr id="547" name="Google Shape;547;p54"/>
          <p:cNvSpPr txBox="1">
            <a:spLocks noGrp="1"/>
          </p:cNvSpPr>
          <p:nvPr>
            <p:ph type="title"/>
          </p:nvPr>
        </p:nvSpPr>
        <p:spPr>
          <a:xfrm>
            <a:off x="993762" y="789410"/>
            <a:ext cx="4246476" cy="11038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Key Features of Lyre</a:t>
            </a:r>
            <a:endParaRPr dirty="0"/>
          </a:p>
        </p:txBody>
      </p:sp>
      <p:sp>
        <p:nvSpPr>
          <p:cNvPr id="548" name="Google Shape;548;p54"/>
          <p:cNvSpPr txBox="1">
            <a:spLocks noGrp="1"/>
          </p:cNvSpPr>
          <p:nvPr>
            <p:ph type="subTitle" idx="1"/>
          </p:nvPr>
        </p:nvSpPr>
        <p:spPr>
          <a:xfrm>
            <a:off x="509340" y="1893253"/>
            <a:ext cx="4875460" cy="24608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2">
                  <a:lumMod val="75000"/>
                </a:schemeClr>
              </a:buClr>
              <a:buFont typeface="Wingdings" panose="05000000000000000000" pitchFamily="2" charset="2"/>
              <a:buChar char="§"/>
            </a:pPr>
            <a:r>
              <a:rPr lang="en-CA" sz="1800" dirty="0">
                <a:solidFill>
                  <a:schemeClr val="bg2">
                    <a:lumMod val="20000"/>
                    <a:lumOff val="80000"/>
                  </a:schemeClr>
                </a:solidFill>
              </a:rPr>
              <a:t>Personalized Playlists: </a:t>
            </a:r>
            <a:r>
              <a:rPr lang="en-CA" dirty="0"/>
              <a:t>Curated playlists based on user preferences.</a:t>
            </a:r>
          </a:p>
          <a:p>
            <a:pPr marL="285750" lvl="0" indent="-285750" algn="l" rtl="0">
              <a:spcBef>
                <a:spcPts val="0"/>
              </a:spcBef>
              <a:spcAft>
                <a:spcPts val="0"/>
              </a:spcAft>
              <a:buClr>
                <a:schemeClr val="bg2">
                  <a:lumMod val="75000"/>
                </a:schemeClr>
              </a:buClr>
              <a:buFont typeface="Wingdings" panose="05000000000000000000" pitchFamily="2" charset="2"/>
              <a:buChar char="§"/>
            </a:pPr>
            <a:r>
              <a:rPr lang="en-CA" sz="1800" dirty="0">
                <a:solidFill>
                  <a:schemeClr val="bg2">
                    <a:lumMod val="20000"/>
                    <a:lumOff val="80000"/>
                  </a:schemeClr>
                </a:solidFill>
              </a:rPr>
              <a:t>Real-Time Recommendations: </a:t>
            </a:r>
            <a:r>
              <a:rPr lang="en-CA" dirty="0"/>
              <a:t>Updates based on user input.</a:t>
            </a:r>
          </a:p>
          <a:p>
            <a:pPr marL="285750" indent="-285750">
              <a:buClr>
                <a:schemeClr val="bg2">
                  <a:lumMod val="75000"/>
                </a:schemeClr>
              </a:buClr>
              <a:buFont typeface="Wingdings" panose="05000000000000000000" pitchFamily="2" charset="2"/>
              <a:buChar char="§"/>
            </a:pPr>
            <a:r>
              <a:rPr lang="en-CA" sz="1800" dirty="0">
                <a:solidFill>
                  <a:schemeClr val="bg2">
                    <a:lumMod val="20000"/>
                    <a:lumOff val="80000"/>
                  </a:schemeClr>
                </a:solidFill>
              </a:rPr>
              <a:t>Emotion-Based Recommendations: </a:t>
            </a:r>
            <a:r>
              <a:rPr lang="en-CA" dirty="0"/>
              <a:t>Recommendations based on user’s emotion through a camera input.</a:t>
            </a:r>
          </a:p>
          <a:p>
            <a:pPr marL="285750" lvl="0" indent="-285750" algn="l" rtl="0">
              <a:spcBef>
                <a:spcPts val="0"/>
              </a:spcBef>
              <a:spcAft>
                <a:spcPts val="0"/>
              </a:spcAft>
              <a:buClr>
                <a:schemeClr val="bg2">
                  <a:lumMod val="75000"/>
                </a:schemeClr>
              </a:buClr>
              <a:buFont typeface="Wingdings" panose="05000000000000000000" pitchFamily="2" charset="2"/>
              <a:buChar char="§"/>
            </a:pPr>
            <a:r>
              <a:rPr lang="en-CA" sz="1800" dirty="0">
                <a:solidFill>
                  <a:schemeClr val="bg2">
                    <a:lumMod val="20000"/>
                    <a:lumOff val="80000"/>
                  </a:schemeClr>
                </a:solidFill>
              </a:rPr>
              <a:t>Voice Search: </a:t>
            </a:r>
            <a:r>
              <a:rPr lang="en-CA" dirty="0"/>
              <a:t>Easily search for music using voice.</a:t>
            </a:r>
          </a:p>
          <a:p>
            <a:pPr marL="285750" lvl="0" indent="-285750" algn="l" rtl="0">
              <a:spcBef>
                <a:spcPts val="0"/>
              </a:spcBef>
              <a:spcAft>
                <a:spcPts val="0"/>
              </a:spcAft>
              <a:buClr>
                <a:schemeClr val="bg2">
                  <a:lumMod val="75000"/>
                </a:schemeClr>
              </a:buClr>
              <a:buFont typeface="Wingdings" panose="05000000000000000000" pitchFamily="2" charset="2"/>
              <a:buChar char="§"/>
            </a:pPr>
            <a:r>
              <a:rPr lang="en-CA" sz="1800" dirty="0">
                <a:solidFill>
                  <a:schemeClr val="bg2">
                    <a:lumMod val="20000"/>
                    <a:lumOff val="80000"/>
                  </a:schemeClr>
                </a:solidFill>
              </a:rPr>
              <a:t>Feedback System : </a:t>
            </a:r>
            <a:r>
              <a:rPr lang="en-CA" dirty="0"/>
              <a:t>For tailoring future recommendations based on user feedback.</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1"/>
          <p:cNvSpPr txBox="1">
            <a:spLocks noGrp="1"/>
          </p:cNvSpPr>
          <p:nvPr>
            <p:ph type="title"/>
          </p:nvPr>
        </p:nvSpPr>
        <p:spPr>
          <a:xfrm>
            <a:off x="4737505" y="2292010"/>
            <a:ext cx="3425226" cy="10076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Live Demo</a:t>
            </a:r>
            <a:endParaRPr dirty="0"/>
          </a:p>
        </p:txBody>
      </p:sp>
      <p:sp>
        <p:nvSpPr>
          <p:cNvPr id="377" name="Google Shape;377;p41"/>
          <p:cNvSpPr txBox="1">
            <a:spLocks noGrp="1"/>
          </p:cNvSpPr>
          <p:nvPr>
            <p:ph type="title" idx="2"/>
          </p:nvPr>
        </p:nvSpPr>
        <p:spPr>
          <a:xfrm>
            <a:off x="6539629" y="1117380"/>
            <a:ext cx="1379700" cy="108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 name="TextBox 2">
            <a:extLst>
              <a:ext uri="{FF2B5EF4-FFF2-40B4-BE49-F238E27FC236}">
                <a16:creationId xmlns:a16="http://schemas.microsoft.com/office/drawing/2014/main" id="{7706BAA1-4EB3-DE3E-0739-4AAAA441DE16}"/>
              </a:ext>
            </a:extLst>
          </p:cNvPr>
          <p:cNvSpPr txBox="1"/>
          <p:nvPr/>
        </p:nvSpPr>
        <p:spPr>
          <a:xfrm>
            <a:off x="1306974" y="3388869"/>
            <a:ext cx="3703650" cy="400110"/>
          </a:xfrm>
          <a:prstGeom prst="rect">
            <a:avLst/>
          </a:prstGeom>
          <a:noFill/>
        </p:spPr>
        <p:txBody>
          <a:bodyPr wrap="square">
            <a:spAutoFit/>
          </a:bodyPr>
          <a:lstStyle/>
          <a:p>
            <a:r>
              <a:rPr lang="en-CA" sz="2000" dirty="0">
                <a:solidFill>
                  <a:schemeClr val="bg2"/>
                </a:solidFill>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https://lyreapp.onrender.com/</a:t>
            </a:r>
            <a:r>
              <a:rPr lang="en-CA" sz="2000" dirty="0">
                <a:solidFill>
                  <a:schemeClr val="bg2"/>
                </a:solidFill>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222267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6" name="camera">
            <a:hlinkClick r:id="" action="ppaction://media"/>
            <a:extLst>
              <a:ext uri="{FF2B5EF4-FFF2-40B4-BE49-F238E27FC236}">
                <a16:creationId xmlns:a16="http://schemas.microsoft.com/office/drawing/2014/main" id="{3CB8DA28-380E-F382-0B34-A02EDA1A71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3440" y="409248"/>
            <a:ext cx="7630160" cy="43250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1"/>
          <p:cNvSpPr txBox="1">
            <a:spLocks noGrp="1"/>
          </p:cNvSpPr>
          <p:nvPr>
            <p:ph type="title"/>
          </p:nvPr>
        </p:nvSpPr>
        <p:spPr>
          <a:xfrm>
            <a:off x="1291499" y="2393413"/>
            <a:ext cx="6201317" cy="10076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Challenges Faced</a:t>
            </a:r>
            <a:endParaRPr dirty="0"/>
          </a:p>
        </p:txBody>
      </p:sp>
      <p:sp>
        <p:nvSpPr>
          <p:cNvPr id="377" name="Google Shape;377;p41"/>
          <p:cNvSpPr txBox="1">
            <a:spLocks noGrp="1"/>
          </p:cNvSpPr>
          <p:nvPr>
            <p:ph type="title" idx="2"/>
          </p:nvPr>
        </p:nvSpPr>
        <p:spPr>
          <a:xfrm>
            <a:off x="1382150" y="1084488"/>
            <a:ext cx="1379700" cy="108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409258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7"/>
          <p:cNvSpPr/>
          <p:nvPr/>
        </p:nvSpPr>
        <p:spPr>
          <a:xfrm>
            <a:off x="7189195" y="2839802"/>
            <a:ext cx="536100" cy="536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nest"/>
              <a:ea typeface="Onest"/>
              <a:cs typeface="Onest"/>
              <a:sym typeface="Onest"/>
            </a:endParaRPr>
          </a:p>
          <a:p>
            <a:pPr marL="0" lvl="0" indent="0" algn="ctr" rtl="0">
              <a:spcBef>
                <a:spcPts val="0"/>
              </a:spcBef>
              <a:spcAft>
                <a:spcPts val="0"/>
              </a:spcAft>
              <a:buNone/>
            </a:pPr>
            <a:endParaRPr>
              <a:latin typeface="Onest"/>
              <a:ea typeface="Onest"/>
              <a:cs typeface="Onest"/>
              <a:sym typeface="Onest"/>
            </a:endParaRPr>
          </a:p>
        </p:txBody>
      </p:sp>
      <p:sp>
        <p:nvSpPr>
          <p:cNvPr id="456" name="Google Shape;456;p47"/>
          <p:cNvSpPr/>
          <p:nvPr/>
        </p:nvSpPr>
        <p:spPr>
          <a:xfrm>
            <a:off x="1559637" y="1782117"/>
            <a:ext cx="536100" cy="536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nest"/>
              <a:ea typeface="Onest"/>
              <a:cs typeface="Onest"/>
              <a:sym typeface="Onest"/>
            </a:endParaRPr>
          </a:p>
          <a:p>
            <a:pPr marL="0" lvl="0" indent="0" algn="ctr" rtl="0">
              <a:spcBef>
                <a:spcPts val="0"/>
              </a:spcBef>
              <a:spcAft>
                <a:spcPts val="0"/>
              </a:spcAft>
              <a:buNone/>
            </a:pPr>
            <a:endParaRPr>
              <a:latin typeface="Onest"/>
              <a:ea typeface="Onest"/>
              <a:cs typeface="Onest"/>
              <a:sym typeface="Onest"/>
            </a:endParaRPr>
          </a:p>
        </p:txBody>
      </p:sp>
      <p:sp>
        <p:nvSpPr>
          <p:cNvPr id="462" name="Google Shape;462;p47"/>
          <p:cNvSpPr/>
          <p:nvPr/>
        </p:nvSpPr>
        <p:spPr>
          <a:xfrm flipH="1">
            <a:off x="2766060" y="2713288"/>
            <a:ext cx="3840480" cy="78912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114300" marR="101293" lvl="0" indent="0" algn="r" rtl="0">
              <a:spcBef>
                <a:spcPts val="0"/>
              </a:spcBef>
              <a:spcAft>
                <a:spcPts val="0"/>
              </a:spcAft>
              <a:buClr>
                <a:schemeClr val="lt1"/>
              </a:buClr>
              <a:buSzPts val="1100"/>
              <a:buFont typeface="Arial"/>
              <a:buNone/>
            </a:pPr>
            <a:r>
              <a:rPr lang="en-US" sz="1600" dirty="0">
                <a:solidFill>
                  <a:schemeClr val="bg2">
                    <a:lumMod val="20000"/>
                    <a:lumOff val="80000"/>
                  </a:schemeClr>
                </a:solidFill>
                <a:latin typeface="Onest"/>
                <a:ea typeface="Onest"/>
                <a:cs typeface="Onest"/>
                <a:sym typeface="Onest"/>
              </a:rPr>
              <a:t>API Integration: </a:t>
            </a:r>
          </a:p>
          <a:p>
            <a:pPr marL="114300" marR="101293" lvl="0" indent="0" algn="r" rtl="0">
              <a:spcBef>
                <a:spcPts val="0"/>
              </a:spcBef>
              <a:spcAft>
                <a:spcPts val="0"/>
              </a:spcAft>
              <a:buClr>
                <a:schemeClr val="lt1"/>
              </a:buClr>
              <a:buSzPts val="1100"/>
              <a:buFont typeface="Arial"/>
              <a:buNone/>
            </a:pPr>
            <a:r>
              <a:rPr lang="en-US" sz="1200" dirty="0">
                <a:solidFill>
                  <a:schemeClr val="dk2"/>
                </a:solidFill>
                <a:latin typeface="Onest"/>
                <a:ea typeface="Onest"/>
                <a:cs typeface="Onest"/>
                <a:sym typeface="Onest"/>
              </a:rPr>
              <a:t>Handling Spotify API rate limits and parsing large datasets.</a:t>
            </a:r>
          </a:p>
        </p:txBody>
      </p:sp>
      <p:sp>
        <p:nvSpPr>
          <p:cNvPr id="463" name="Google Shape;463;p47"/>
          <p:cNvSpPr/>
          <p:nvPr/>
        </p:nvSpPr>
        <p:spPr>
          <a:xfrm flipH="1">
            <a:off x="2766060" y="1607820"/>
            <a:ext cx="3840480" cy="88469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Clr>
                <a:schemeClr val="lt1"/>
              </a:buClr>
              <a:buSzPts val="1100"/>
              <a:buFont typeface="Arial"/>
              <a:buNone/>
            </a:pPr>
            <a:r>
              <a:rPr lang="en-US" sz="1600" dirty="0">
                <a:solidFill>
                  <a:schemeClr val="bg2">
                    <a:lumMod val="20000"/>
                    <a:lumOff val="80000"/>
                  </a:schemeClr>
                </a:solidFill>
                <a:latin typeface="Onest"/>
                <a:ea typeface="Onest"/>
                <a:cs typeface="Onest"/>
                <a:sym typeface="Onest"/>
              </a:rPr>
              <a:t>Camera Processing Post-Deployment:</a:t>
            </a:r>
          </a:p>
          <a:p>
            <a:pPr marL="0" lvl="0" indent="0" rtl="0">
              <a:spcBef>
                <a:spcPts val="0"/>
              </a:spcBef>
              <a:spcAft>
                <a:spcPts val="0"/>
              </a:spcAft>
              <a:buClr>
                <a:schemeClr val="lt1"/>
              </a:buClr>
              <a:buSzPts val="1100"/>
              <a:buFont typeface="Arial"/>
              <a:buNone/>
            </a:pPr>
            <a:r>
              <a:rPr lang="en-US" sz="1200" dirty="0">
                <a:solidFill>
                  <a:schemeClr val="dk2"/>
                </a:solidFill>
                <a:latin typeface="Onest"/>
                <a:ea typeface="Onest"/>
                <a:cs typeface="Onest"/>
                <a:sym typeface="Onest"/>
              </a:rPr>
              <a:t>After deploying Lyre, issues arose with the camera processing feature, causing conflicts in processing user input.</a:t>
            </a:r>
            <a:endParaRPr sz="1200" dirty="0">
              <a:solidFill>
                <a:schemeClr val="dk2"/>
              </a:solidFill>
              <a:latin typeface="Onest"/>
              <a:ea typeface="Onest"/>
              <a:cs typeface="Onest"/>
              <a:sym typeface="Onest"/>
            </a:endParaRPr>
          </a:p>
        </p:txBody>
      </p:sp>
      <p:cxnSp>
        <p:nvCxnSpPr>
          <p:cNvPr id="476" name="Google Shape;476;p47"/>
          <p:cNvCxnSpPr>
            <a:cxnSpLocks/>
            <a:stCxn id="463" idx="3"/>
            <a:endCxn id="456" idx="3"/>
          </p:cNvCxnSpPr>
          <p:nvPr/>
        </p:nvCxnSpPr>
        <p:spPr>
          <a:xfrm flipH="1" flipV="1">
            <a:off x="2095737" y="2050167"/>
            <a:ext cx="670323" cy="1"/>
          </a:xfrm>
          <a:prstGeom prst="straightConnector1">
            <a:avLst/>
          </a:prstGeom>
          <a:noFill/>
          <a:ln w="9525" cap="flat" cmpd="sng">
            <a:solidFill>
              <a:schemeClr val="dk1"/>
            </a:solidFill>
            <a:prstDash val="solid"/>
            <a:round/>
            <a:headEnd type="none" w="med" len="med"/>
            <a:tailEnd type="oval" w="med" len="med"/>
          </a:ln>
        </p:spPr>
      </p:cxnSp>
      <p:cxnSp>
        <p:nvCxnSpPr>
          <p:cNvPr id="477" name="Google Shape;477;p47"/>
          <p:cNvCxnSpPr>
            <a:cxnSpLocks/>
            <a:stCxn id="462" idx="1"/>
            <a:endCxn id="455" idx="1"/>
          </p:cNvCxnSpPr>
          <p:nvPr/>
        </p:nvCxnSpPr>
        <p:spPr>
          <a:xfrm>
            <a:off x="6606540" y="3107852"/>
            <a:ext cx="582655" cy="0"/>
          </a:xfrm>
          <a:prstGeom prst="straightConnector1">
            <a:avLst/>
          </a:prstGeom>
          <a:noFill/>
          <a:ln w="9525" cap="flat" cmpd="sng">
            <a:solidFill>
              <a:schemeClr val="dk1"/>
            </a:solidFill>
            <a:prstDash val="solid"/>
            <a:round/>
            <a:headEnd type="none" w="med" len="med"/>
            <a:tailEnd type="oval" w="med" len="med"/>
          </a:ln>
        </p:spPr>
      </p:cxnSp>
      <p:pic>
        <p:nvPicPr>
          <p:cNvPr id="15" name="Picture 14">
            <a:extLst>
              <a:ext uri="{FF2B5EF4-FFF2-40B4-BE49-F238E27FC236}">
                <a16:creationId xmlns:a16="http://schemas.microsoft.com/office/drawing/2014/main" id="{9BD2EC91-B605-EEB0-FAA2-9D351F084C6C}"/>
              </a:ext>
            </a:extLst>
          </p:cNvPr>
          <p:cNvPicPr>
            <a:picLocks noChangeAspect="1"/>
          </p:cNvPicPr>
          <p:nvPr/>
        </p:nvPicPr>
        <p:blipFill>
          <a:blip r:embed="rId3">
            <a:biLevel thresh="75000"/>
          </a:blip>
          <a:stretch>
            <a:fillRect/>
          </a:stretch>
        </p:blipFill>
        <p:spPr>
          <a:xfrm>
            <a:off x="1651086" y="1900802"/>
            <a:ext cx="341406" cy="298730"/>
          </a:xfrm>
          <a:prstGeom prst="rect">
            <a:avLst/>
          </a:prstGeom>
        </p:spPr>
      </p:pic>
      <p:pic>
        <p:nvPicPr>
          <p:cNvPr id="42" name="Picture 41">
            <a:extLst>
              <a:ext uri="{FF2B5EF4-FFF2-40B4-BE49-F238E27FC236}">
                <a16:creationId xmlns:a16="http://schemas.microsoft.com/office/drawing/2014/main" id="{6BBE863C-355F-0267-21DA-3FF61FB34E3B}"/>
              </a:ext>
            </a:extLst>
          </p:cNvPr>
          <p:cNvPicPr>
            <a:picLocks noChangeAspect="1"/>
          </p:cNvPicPr>
          <p:nvPr/>
        </p:nvPicPr>
        <p:blipFill>
          <a:blip r:embed="rId4">
            <a:biLevel thresh="75000"/>
          </a:blip>
          <a:stretch>
            <a:fillRect/>
          </a:stretch>
        </p:blipFill>
        <p:spPr>
          <a:xfrm>
            <a:off x="7277397" y="2949342"/>
            <a:ext cx="359695" cy="31701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1"/>
          <p:cNvSpPr txBox="1">
            <a:spLocks noGrp="1"/>
          </p:cNvSpPr>
          <p:nvPr>
            <p:ph type="title"/>
          </p:nvPr>
        </p:nvSpPr>
        <p:spPr>
          <a:xfrm>
            <a:off x="2705100" y="2571750"/>
            <a:ext cx="5669345" cy="166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4400" dirty="0"/>
              <a:t>Future Enhancements</a:t>
            </a:r>
            <a:endParaRPr sz="4400" dirty="0"/>
          </a:p>
        </p:txBody>
      </p:sp>
      <p:sp>
        <p:nvSpPr>
          <p:cNvPr id="626" name="Google Shape;626;p61"/>
          <p:cNvSpPr txBox="1">
            <a:spLocks noGrp="1"/>
          </p:cNvSpPr>
          <p:nvPr>
            <p:ph type="title" idx="2"/>
          </p:nvPr>
        </p:nvSpPr>
        <p:spPr>
          <a:xfrm>
            <a:off x="6911330" y="1321248"/>
            <a:ext cx="1379700" cy="108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4"/>
          <p:cNvSpPr/>
          <p:nvPr/>
        </p:nvSpPr>
        <p:spPr>
          <a:xfrm>
            <a:off x="6063700" y="1173145"/>
            <a:ext cx="430500" cy="430500"/>
          </a:xfrm>
          <a:prstGeom prst="rect">
            <a:avLst/>
          </a:prstGeom>
          <a:solidFill>
            <a:srgbClr val="85D887">
              <a:alpha val="82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lt1"/>
              </a:solidFill>
              <a:latin typeface="Manrope"/>
              <a:ea typeface="Manrope"/>
              <a:cs typeface="Manrope"/>
              <a:sym typeface="Manrope"/>
            </a:endParaRPr>
          </a:p>
        </p:txBody>
      </p:sp>
      <p:sp>
        <p:nvSpPr>
          <p:cNvPr id="689" name="Google Shape;689;p64"/>
          <p:cNvSpPr/>
          <p:nvPr/>
        </p:nvSpPr>
        <p:spPr>
          <a:xfrm>
            <a:off x="2686350" y="3627045"/>
            <a:ext cx="430500" cy="430500"/>
          </a:xfrm>
          <a:prstGeom prst="rect">
            <a:avLst/>
          </a:prstGeom>
          <a:solidFill>
            <a:srgbClr val="85D887">
              <a:alpha val="82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lt1"/>
              </a:solidFill>
              <a:latin typeface="Manrope"/>
              <a:ea typeface="Manrope"/>
              <a:cs typeface="Manrope"/>
              <a:sym typeface="Manrope"/>
            </a:endParaRPr>
          </a:p>
        </p:txBody>
      </p:sp>
      <p:sp>
        <p:nvSpPr>
          <p:cNvPr id="690" name="Google Shape;690;p64"/>
          <p:cNvSpPr/>
          <p:nvPr/>
        </p:nvSpPr>
        <p:spPr>
          <a:xfrm>
            <a:off x="6063700" y="3627045"/>
            <a:ext cx="430500" cy="430500"/>
          </a:xfrm>
          <a:prstGeom prst="rect">
            <a:avLst/>
          </a:prstGeom>
          <a:solidFill>
            <a:srgbClr val="85D887">
              <a:alpha val="82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lt1"/>
              </a:solidFill>
              <a:latin typeface="Manrope"/>
              <a:ea typeface="Manrope"/>
              <a:cs typeface="Manrope"/>
              <a:sym typeface="Manrope"/>
            </a:endParaRPr>
          </a:p>
        </p:txBody>
      </p:sp>
      <p:sp>
        <p:nvSpPr>
          <p:cNvPr id="691" name="Google Shape;691;p64"/>
          <p:cNvSpPr/>
          <p:nvPr/>
        </p:nvSpPr>
        <p:spPr>
          <a:xfrm>
            <a:off x="2686350" y="1173145"/>
            <a:ext cx="430500" cy="430500"/>
          </a:xfrm>
          <a:prstGeom prst="rect">
            <a:avLst/>
          </a:prstGeom>
          <a:solidFill>
            <a:srgbClr val="85D887">
              <a:alpha val="82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lt1"/>
              </a:solidFill>
              <a:latin typeface="Manrope"/>
              <a:ea typeface="Manrope"/>
              <a:cs typeface="Manrope"/>
              <a:sym typeface="Manrope"/>
            </a:endParaRPr>
          </a:p>
        </p:txBody>
      </p:sp>
      <p:sp>
        <p:nvSpPr>
          <p:cNvPr id="692" name="Google Shape;692;p64"/>
          <p:cNvSpPr txBox="1"/>
          <p:nvPr/>
        </p:nvSpPr>
        <p:spPr>
          <a:xfrm>
            <a:off x="892500" y="1044745"/>
            <a:ext cx="1657800" cy="558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CA" sz="1600" dirty="0">
                <a:solidFill>
                  <a:schemeClr val="dk1"/>
                </a:solidFill>
                <a:latin typeface="Manrope SemiBold"/>
                <a:ea typeface="Manrope SemiBold"/>
                <a:cs typeface="Manrope SemiBold"/>
                <a:sym typeface="Manrope SemiBold"/>
              </a:rPr>
              <a:t>Social sharing</a:t>
            </a:r>
            <a:endParaRPr sz="1600" dirty="0">
              <a:solidFill>
                <a:schemeClr val="dk1"/>
              </a:solidFill>
              <a:latin typeface="Manrope SemiBold"/>
              <a:ea typeface="Manrope SemiBold"/>
              <a:cs typeface="Manrope SemiBold"/>
              <a:sym typeface="Manrope SemiBold"/>
            </a:endParaRPr>
          </a:p>
        </p:txBody>
      </p:sp>
      <p:sp>
        <p:nvSpPr>
          <p:cNvPr id="694" name="Google Shape;694;p64"/>
          <p:cNvSpPr txBox="1"/>
          <p:nvPr/>
        </p:nvSpPr>
        <p:spPr>
          <a:xfrm>
            <a:off x="3743100" y="2150395"/>
            <a:ext cx="1657800" cy="88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CA" sz="3200" dirty="0">
                <a:solidFill>
                  <a:schemeClr val="dk1"/>
                </a:solidFill>
                <a:latin typeface="Amatic SC" panose="00000500000000000000" pitchFamily="2" charset="-79"/>
                <a:ea typeface="Manrope SemiBold"/>
                <a:cs typeface="Amatic SC" panose="00000500000000000000" pitchFamily="2" charset="-79"/>
                <a:sym typeface="Manrope SemiBold"/>
              </a:rPr>
              <a:t>What’s Next?</a:t>
            </a:r>
            <a:endParaRPr sz="3200" dirty="0">
              <a:solidFill>
                <a:schemeClr val="dk1"/>
              </a:solidFill>
              <a:latin typeface="Amatic SC" panose="00000500000000000000" pitchFamily="2" charset="-79"/>
              <a:ea typeface="Manrope SemiBold"/>
              <a:cs typeface="Amatic SC" panose="00000500000000000000" pitchFamily="2" charset="-79"/>
              <a:sym typeface="Manrope SemiBold"/>
            </a:endParaRPr>
          </a:p>
        </p:txBody>
      </p:sp>
      <p:cxnSp>
        <p:nvCxnSpPr>
          <p:cNvPr id="695" name="Google Shape;695;p64"/>
          <p:cNvCxnSpPr>
            <a:stCxn id="694" idx="0"/>
            <a:endCxn id="688" idx="1"/>
          </p:cNvCxnSpPr>
          <p:nvPr/>
        </p:nvCxnSpPr>
        <p:spPr>
          <a:xfrm rot="-5400000">
            <a:off x="4936800" y="1023595"/>
            <a:ext cx="762000" cy="1491600"/>
          </a:xfrm>
          <a:prstGeom prst="bentConnector2">
            <a:avLst/>
          </a:prstGeom>
          <a:noFill/>
          <a:ln w="9525" cap="flat" cmpd="sng">
            <a:solidFill>
              <a:schemeClr val="dk1"/>
            </a:solidFill>
            <a:prstDash val="solid"/>
            <a:round/>
            <a:headEnd type="none" w="med" len="med"/>
            <a:tailEnd type="oval" w="med" len="med"/>
          </a:ln>
        </p:spPr>
      </p:cxnSp>
      <p:cxnSp>
        <p:nvCxnSpPr>
          <p:cNvPr id="696" name="Google Shape;696;p64"/>
          <p:cNvCxnSpPr>
            <a:stCxn id="694" idx="2"/>
            <a:endCxn id="690" idx="1"/>
          </p:cNvCxnSpPr>
          <p:nvPr/>
        </p:nvCxnSpPr>
        <p:spPr>
          <a:xfrm rot="-5400000" flipH="1">
            <a:off x="4912050" y="2690845"/>
            <a:ext cx="811500" cy="1491600"/>
          </a:xfrm>
          <a:prstGeom prst="bentConnector2">
            <a:avLst/>
          </a:prstGeom>
          <a:noFill/>
          <a:ln w="9525" cap="flat" cmpd="sng">
            <a:solidFill>
              <a:schemeClr val="dk1"/>
            </a:solidFill>
            <a:prstDash val="solid"/>
            <a:round/>
            <a:headEnd type="none" w="med" len="med"/>
            <a:tailEnd type="oval" w="med" len="med"/>
          </a:ln>
        </p:spPr>
      </p:cxnSp>
      <p:sp>
        <p:nvSpPr>
          <p:cNvPr id="697" name="Google Shape;697;p64"/>
          <p:cNvSpPr txBox="1"/>
          <p:nvPr/>
        </p:nvSpPr>
        <p:spPr>
          <a:xfrm>
            <a:off x="766200" y="3627045"/>
            <a:ext cx="1657800" cy="5589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CA" sz="2000" dirty="0">
                <a:solidFill>
                  <a:schemeClr val="dk1"/>
                </a:solidFill>
                <a:latin typeface="Manrope SemiBold"/>
                <a:ea typeface="Manrope SemiBold"/>
                <a:cs typeface="Manrope SemiBold"/>
                <a:sym typeface="Manrope SemiBold"/>
              </a:rPr>
              <a:t> </a:t>
            </a:r>
            <a:r>
              <a:rPr lang="en-CA" sz="1600" dirty="0">
                <a:solidFill>
                  <a:schemeClr val="dk1"/>
                </a:solidFill>
                <a:latin typeface="Manrope SemiBold"/>
                <a:ea typeface="Manrope SemiBold"/>
                <a:cs typeface="Manrope SemiBold"/>
                <a:sym typeface="Manrope SemiBold"/>
              </a:rPr>
              <a:t>Expanding the user base</a:t>
            </a:r>
            <a:endParaRPr sz="2000" dirty="0">
              <a:solidFill>
                <a:schemeClr val="dk1"/>
              </a:solidFill>
              <a:latin typeface="Manrope SemiBold"/>
              <a:ea typeface="Manrope SemiBold"/>
              <a:cs typeface="Manrope SemiBold"/>
              <a:sym typeface="Manrope SemiBold"/>
            </a:endParaRPr>
          </a:p>
        </p:txBody>
      </p:sp>
      <p:sp>
        <p:nvSpPr>
          <p:cNvPr id="698" name="Google Shape;698;p64"/>
          <p:cNvSpPr txBox="1"/>
          <p:nvPr/>
        </p:nvSpPr>
        <p:spPr>
          <a:xfrm>
            <a:off x="6593702" y="1044745"/>
            <a:ext cx="2118620"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CA" sz="1600" dirty="0">
                <a:solidFill>
                  <a:schemeClr val="dk1"/>
                </a:solidFill>
                <a:latin typeface="Manrope SemiBold"/>
                <a:ea typeface="Manrope SemiBold"/>
                <a:cs typeface="Manrope SemiBold"/>
                <a:sym typeface="Manrope SemiBold"/>
              </a:rPr>
              <a:t>More genre options</a:t>
            </a:r>
            <a:endParaRPr sz="1600" dirty="0">
              <a:solidFill>
                <a:schemeClr val="dk1"/>
              </a:solidFill>
              <a:latin typeface="Manrope SemiBold"/>
              <a:ea typeface="Manrope SemiBold"/>
              <a:cs typeface="Manrope SemiBold"/>
              <a:sym typeface="Manrope SemiBold"/>
            </a:endParaRPr>
          </a:p>
        </p:txBody>
      </p:sp>
      <p:sp>
        <p:nvSpPr>
          <p:cNvPr id="699" name="Google Shape;699;p64"/>
          <p:cNvSpPr txBox="1"/>
          <p:nvPr/>
        </p:nvSpPr>
        <p:spPr>
          <a:xfrm>
            <a:off x="6593702" y="3539856"/>
            <a:ext cx="1946022" cy="55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CA" sz="1600" dirty="0">
                <a:solidFill>
                  <a:schemeClr val="dk1"/>
                </a:solidFill>
                <a:latin typeface="Manrope SemiBold"/>
                <a:ea typeface="Manrope SemiBold"/>
                <a:cs typeface="Manrope SemiBold"/>
                <a:sym typeface="Manrope SemiBold"/>
              </a:rPr>
              <a:t>More features</a:t>
            </a:r>
            <a:endParaRPr sz="1600" dirty="0">
              <a:solidFill>
                <a:schemeClr val="dk1"/>
              </a:solidFill>
              <a:latin typeface="Manrope SemiBold"/>
              <a:ea typeface="Manrope SemiBold"/>
              <a:cs typeface="Manrope SemiBold"/>
              <a:sym typeface="Manrope SemiBold"/>
            </a:endParaRPr>
          </a:p>
        </p:txBody>
      </p:sp>
      <p:cxnSp>
        <p:nvCxnSpPr>
          <p:cNvPr id="700" name="Google Shape;700;p64"/>
          <p:cNvCxnSpPr>
            <a:stCxn id="694" idx="0"/>
            <a:endCxn id="691" idx="3"/>
          </p:cNvCxnSpPr>
          <p:nvPr/>
        </p:nvCxnSpPr>
        <p:spPr>
          <a:xfrm rot="5400000" flipH="1">
            <a:off x="3463500" y="1041895"/>
            <a:ext cx="762000" cy="1455000"/>
          </a:xfrm>
          <a:prstGeom prst="bentConnector2">
            <a:avLst/>
          </a:prstGeom>
          <a:noFill/>
          <a:ln w="9525" cap="flat" cmpd="sng">
            <a:solidFill>
              <a:schemeClr val="dk1"/>
            </a:solidFill>
            <a:prstDash val="solid"/>
            <a:round/>
            <a:headEnd type="none" w="med" len="med"/>
            <a:tailEnd type="oval" w="med" len="med"/>
          </a:ln>
        </p:spPr>
      </p:cxnSp>
      <p:cxnSp>
        <p:nvCxnSpPr>
          <p:cNvPr id="701" name="Google Shape;701;p64"/>
          <p:cNvCxnSpPr>
            <a:stCxn id="694" idx="2"/>
            <a:endCxn id="689" idx="3"/>
          </p:cNvCxnSpPr>
          <p:nvPr/>
        </p:nvCxnSpPr>
        <p:spPr>
          <a:xfrm rot="5400000">
            <a:off x="3438750" y="2709145"/>
            <a:ext cx="811500" cy="1455000"/>
          </a:xfrm>
          <a:prstGeom prst="bentConnector2">
            <a:avLst/>
          </a:prstGeom>
          <a:noFill/>
          <a:ln w="9525" cap="flat" cmpd="sng">
            <a:solidFill>
              <a:schemeClr val="dk1"/>
            </a:solidFill>
            <a:prstDash val="solid"/>
            <a:round/>
            <a:headEnd type="none" w="med" len="med"/>
            <a:tailEnd type="oval" w="med" len="med"/>
          </a:ln>
        </p:spPr>
      </p:cxnSp>
      <p:pic>
        <p:nvPicPr>
          <p:cNvPr id="2" name="Picture 1">
            <a:extLst>
              <a:ext uri="{FF2B5EF4-FFF2-40B4-BE49-F238E27FC236}">
                <a16:creationId xmlns:a16="http://schemas.microsoft.com/office/drawing/2014/main" id="{EE13BD36-8C2C-274B-1E8B-3358B68F75B7}"/>
              </a:ext>
            </a:extLst>
          </p:cNvPr>
          <p:cNvPicPr>
            <a:picLocks noChangeAspect="1"/>
          </p:cNvPicPr>
          <p:nvPr/>
        </p:nvPicPr>
        <p:blipFill>
          <a:blip r:embed="rId3">
            <a:biLevel thresh="75000"/>
          </a:blip>
          <a:stretch>
            <a:fillRect/>
          </a:stretch>
        </p:blipFill>
        <p:spPr>
          <a:xfrm>
            <a:off x="2740037" y="1232804"/>
            <a:ext cx="317303" cy="311181"/>
          </a:xfrm>
          <a:prstGeom prst="rect">
            <a:avLst/>
          </a:prstGeom>
        </p:spPr>
      </p:pic>
      <p:pic>
        <p:nvPicPr>
          <p:cNvPr id="3" name="Picture 2">
            <a:extLst>
              <a:ext uri="{FF2B5EF4-FFF2-40B4-BE49-F238E27FC236}">
                <a16:creationId xmlns:a16="http://schemas.microsoft.com/office/drawing/2014/main" id="{D2A04B31-8C27-2AF2-4721-50CF4E1FE8BC}"/>
              </a:ext>
            </a:extLst>
          </p:cNvPr>
          <p:cNvPicPr>
            <a:picLocks noChangeAspect="1"/>
          </p:cNvPicPr>
          <p:nvPr/>
        </p:nvPicPr>
        <p:blipFill>
          <a:blip r:embed="rId4">
            <a:biLevel thresh="75000"/>
          </a:blip>
          <a:stretch>
            <a:fillRect/>
          </a:stretch>
        </p:blipFill>
        <p:spPr>
          <a:xfrm>
            <a:off x="6123359" y="1220739"/>
            <a:ext cx="311181" cy="311181"/>
          </a:xfrm>
          <a:prstGeom prst="rect">
            <a:avLst/>
          </a:prstGeom>
        </p:spPr>
      </p:pic>
      <p:pic>
        <p:nvPicPr>
          <p:cNvPr id="4" name="Picture 3">
            <a:extLst>
              <a:ext uri="{FF2B5EF4-FFF2-40B4-BE49-F238E27FC236}">
                <a16:creationId xmlns:a16="http://schemas.microsoft.com/office/drawing/2014/main" id="{B8073BFA-27EB-60D6-7D4F-2E0370CDE009}"/>
              </a:ext>
            </a:extLst>
          </p:cNvPr>
          <p:cNvPicPr>
            <a:picLocks noChangeAspect="1"/>
          </p:cNvPicPr>
          <p:nvPr/>
        </p:nvPicPr>
        <p:blipFill>
          <a:blip r:embed="rId5">
            <a:biLevel thresh="75000"/>
          </a:blip>
          <a:stretch>
            <a:fillRect/>
          </a:stretch>
        </p:blipFill>
        <p:spPr>
          <a:xfrm>
            <a:off x="2731953" y="3675560"/>
            <a:ext cx="333470" cy="333470"/>
          </a:xfrm>
          <a:prstGeom prst="rect">
            <a:avLst/>
          </a:prstGeom>
        </p:spPr>
      </p:pic>
      <p:pic>
        <p:nvPicPr>
          <p:cNvPr id="5" name="Picture 4">
            <a:extLst>
              <a:ext uri="{FF2B5EF4-FFF2-40B4-BE49-F238E27FC236}">
                <a16:creationId xmlns:a16="http://schemas.microsoft.com/office/drawing/2014/main" id="{06C8A91D-ADB7-E608-6C5A-F13423D6294C}"/>
              </a:ext>
            </a:extLst>
          </p:cNvPr>
          <p:cNvPicPr>
            <a:picLocks noChangeAspect="1"/>
          </p:cNvPicPr>
          <p:nvPr/>
        </p:nvPicPr>
        <p:blipFill>
          <a:blip r:embed="rId6">
            <a:biLevel thresh="75000"/>
          </a:blip>
          <a:stretch>
            <a:fillRect/>
          </a:stretch>
        </p:blipFill>
        <p:spPr>
          <a:xfrm>
            <a:off x="6123359" y="3675560"/>
            <a:ext cx="302731" cy="30273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1"/>
          <p:cNvSpPr txBox="1">
            <a:spLocks noGrp="1"/>
          </p:cNvSpPr>
          <p:nvPr>
            <p:ph type="title"/>
          </p:nvPr>
        </p:nvSpPr>
        <p:spPr>
          <a:xfrm>
            <a:off x="2663099" y="1722853"/>
            <a:ext cx="4144101" cy="10076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sz="6600" dirty="0">
                <a:latin typeface="Rastanty Cortez" panose="02000506000000020003" pitchFamily="2" charset="0"/>
                <a:ea typeface="DengXian Light" panose="020B0503020204020204" pitchFamily="2" charset="-122"/>
              </a:rPr>
              <a:t>Wrapping Up</a:t>
            </a:r>
            <a:endParaRPr sz="6600" dirty="0">
              <a:latin typeface="Rastanty Cortez" panose="02000506000000020003" pitchFamily="2" charset="0"/>
              <a:ea typeface="DengXian Light" panose="020B0503020204020204" pitchFamily="2" charset="-122"/>
            </a:endParaRPr>
          </a:p>
        </p:txBody>
      </p:sp>
    </p:spTree>
    <p:extLst>
      <p:ext uri="{BB962C8B-B14F-4D97-AF65-F5344CB8AC3E}">
        <p14:creationId xmlns:p14="http://schemas.microsoft.com/office/powerpoint/2010/main" val="2625002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70"/>
          <p:cNvPicPr preferRelativeResize="0"/>
          <p:nvPr/>
        </p:nvPicPr>
        <p:blipFill rotWithShape="1">
          <a:blip r:embed="rId3">
            <a:alphaModFix/>
          </a:blip>
          <a:srcRect l="1561" t="18728" r="5466" b="10005"/>
          <a:stretch/>
        </p:blipFill>
        <p:spPr>
          <a:xfrm>
            <a:off x="4834875" y="675600"/>
            <a:ext cx="3098475" cy="3266698"/>
          </a:xfrm>
          <a:prstGeom prst="rect">
            <a:avLst/>
          </a:prstGeom>
          <a:noFill/>
          <a:ln>
            <a:noFill/>
          </a:ln>
        </p:spPr>
      </p:pic>
      <p:pic>
        <p:nvPicPr>
          <p:cNvPr id="775" name="Google Shape;775;p70"/>
          <p:cNvPicPr preferRelativeResize="0"/>
          <p:nvPr/>
        </p:nvPicPr>
        <p:blipFill rotWithShape="1">
          <a:blip r:embed="rId3">
            <a:alphaModFix/>
          </a:blip>
          <a:srcRect l="1561" t="18728" r="5466" b="10005"/>
          <a:stretch/>
        </p:blipFill>
        <p:spPr>
          <a:xfrm flipH="1">
            <a:off x="1210652" y="675600"/>
            <a:ext cx="3098475" cy="3266698"/>
          </a:xfrm>
          <a:prstGeom prst="rect">
            <a:avLst/>
          </a:prstGeom>
          <a:noFill/>
          <a:ln>
            <a:noFill/>
          </a:ln>
        </p:spPr>
      </p:pic>
      <p:pic>
        <p:nvPicPr>
          <p:cNvPr id="778" name="Google Shape;778;p70"/>
          <p:cNvPicPr preferRelativeResize="0"/>
          <p:nvPr/>
        </p:nvPicPr>
        <p:blipFill rotWithShape="1">
          <a:blip r:embed="rId4">
            <a:extLst>
              <a:ext uri="{837473B0-CC2E-450A-ABE3-18F120FF3D39}">
                <a1611:picAttrSrcUrl xmlns:a1611="http://schemas.microsoft.com/office/drawing/2016/11/main" r:id="rId5"/>
              </a:ext>
            </a:extLst>
          </a:blip>
          <a:srcRect l="15423" t="7562" r="34790" b="7557"/>
          <a:stretch/>
        </p:blipFill>
        <p:spPr>
          <a:xfrm>
            <a:off x="5504089" y="1504963"/>
            <a:ext cx="1608000" cy="1608000"/>
          </a:xfrm>
          <a:prstGeom prst="ellipse">
            <a:avLst/>
          </a:prstGeom>
          <a:noFill/>
          <a:ln>
            <a:noFill/>
          </a:ln>
        </p:spPr>
      </p:pic>
      <p:pic>
        <p:nvPicPr>
          <p:cNvPr id="779" name="Google Shape;779;p70"/>
          <p:cNvPicPr preferRelativeResize="0"/>
          <p:nvPr/>
        </p:nvPicPr>
        <p:blipFill>
          <a:blip r:embed="rId6">
            <a:extLst>
              <a:ext uri="{837473B0-CC2E-450A-ABE3-18F120FF3D39}">
                <a1611:picAttrSrcUrl xmlns:a1611="http://schemas.microsoft.com/office/drawing/2016/11/main" r:id="rId7"/>
              </a:ext>
            </a:extLst>
          </a:blip>
          <a:srcRect l="22912" r="22912"/>
          <a:stretch/>
        </p:blipFill>
        <p:spPr>
          <a:xfrm>
            <a:off x="2031864" y="1504913"/>
            <a:ext cx="1608000" cy="1608000"/>
          </a:xfrm>
          <a:prstGeom prst="ellipse">
            <a:avLst/>
          </a:prstGeom>
          <a:noFill/>
          <a:ln>
            <a:noFill/>
          </a:ln>
        </p:spPr>
      </p:pic>
      <p:sp>
        <p:nvSpPr>
          <p:cNvPr id="781" name="Google Shape;781;p70"/>
          <p:cNvSpPr txBox="1">
            <a:spLocks noGrp="1"/>
          </p:cNvSpPr>
          <p:nvPr>
            <p:ph type="subTitle" idx="1"/>
          </p:nvPr>
        </p:nvSpPr>
        <p:spPr>
          <a:xfrm>
            <a:off x="5086978" y="3655876"/>
            <a:ext cx="259426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project has been a significant learning experience in AI, UI/UX design, and app development.</a:t>
            </a:r>
            <a:endParaRPr dirty="0"/>
          </a:p>
        </p:txBody>
      </p:sp>
      <p:sp>
        <p:nvSpPr>
          <p:cNvPr id="782" name="Google Shape;782;p70"/>
          <p:cNvSpPr txBox="1">
            <a:spLocks noGrp="1"/>
          </p:cNvSpPr>
          <p:nvPr>
            <p:ph type="subTitle" idx="2"/>
          </p:nvPr>
        </p:nvSpPr>
        <p:spPr>
          <a:xfrm>
            <a:off x="1781866" y="3655876"/>
            <a:ext cx="227515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Lyre addresses the need for personalized music discovery.</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2135550" y="1448550"/>
            <a:ext cx="4872900" cy="11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Baguet Script" panose="020F0502020204030204" pitchFamily="2" charset="0"/>
              </a:rPr>
              <a:t>Meet the Team !</a:t>
            </a:r>
            <a:endParaRPr sz="4400" dirty="0">
              <a:latin typeface="Baguet Script" panose="020F0502020204030204" pitchFamily="2" charset="0"/>
            </a:endParaRPr>
          </a:p>
        </p:txBody>
      </p:sp>
      <p:sp>
        <p:nvSpPr>
          <p:cNvPr id="371" name="Google Shape;371;p40"/>
          <p:cNvSpPr txBox="1">
            <a:spLocks noGrp="1"/>
          </p:cNvSpPr>
          <p:nvPr>
            <p:ph type="subTitle" idx="1"/>
          </p:nvPr>
        </p:nvSpPr>
        <p:spPr>
          <a:xfrm>
            <a:off x="2135550" y="2825475"/>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Anju Ann Sunny </a:t>
            </a:r>
          </a:p>
          <a:p>
            <a:pPr marL="0" lvl="0" indent="0" algn="ctr" rtl="0">
              <a:spcBef>
                <a:spcPts val="0"/>
              </a:spcBef>
              <a:spcAft>
                <a:spcPts val="0"/>
              </a:spcAft>
              <a:buNone/>
            </a:pPr>
            <a:r>
              <a:rPr lang="en-CA" dirty="0"/>
              <a:t>Nikitha Mary Thomas</a:t>
            </a:r>
          </a:p>
          <a:p>
            <a:pPr marL="0" lvl="0" indent="0" algn="ctr" rtl="0">
              <a:spcBef>
                <a:spcPts val="0"/>
              </a:spcBef>
              <a:spcAft>
                <a:spcPts val="0"/>
              </a:spcAft>
              <a:buNone/>
            </a:pPr>
            <a:r>
              <a:rPr lang="en-CA" dirty="0"/>
              <a:t>Nimisha Parameswaran </a:t>
            </a:r>
            <a:r>
              <a:rPr lang="en-CA"/>
              <a:t>Thankamani</a:t>
            </a:r>
            <a:endParaRPr lang="en-CA"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9"/>
          <p:cNvSpPr txBox="1">
            <a:spLocks noGrp="1"/>
          </p:cNvSpPr>
          <p:nvPr>
            <p:ph type="title"/>
          </p:nvPr>
        </p:nvSpPr>
        <p:spPr>
          <a:xfrm>
            <a:off x="2508134" y="1578660"/>
            <a:ext cx="4127732" cy="1370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solidFill>
                  <a:schemeClr val="bg2">
                    <a:lumMod val="75000"/>
                  </a:schemeClr>
                </a:solidFill>
                <a:latin typeface="Rastanty Cortez" panose="020F0502020204030204" pitchFamily="2" charset="0"/>
              </a:rPr>
              <a:t>Thank You !</a:t>
            </a:r>
            <a:endParaRPr sz="7200" dirty="0">
              <a:solidFill>
                <a:schemeClr val="bg2">
                  <a:lumMod val="75000"/>
                </a:schemeClr>
              </a:solidFill>
              <a:latin typeface="Rastanty Cortez" panose="020F0502020204030204"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9"/>
          <p:cNvSpPr txBox="1">
            <a:spLocks noGrp="1"/>
          </p:cNvSpPr>
          <p:nvPr>
            <p:ph type="title" idx="15"/>
          </p:nvPr>
        </p:nvSpPr>
        <p:spPr>
          <a:xfrm>
            <a:off x="713225" y="549960"/>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 of contents</a:t>
            </a:r>
            <a:endParaRPr/>
          </a:p>
        </p:txBody>
      </p:sp>
      <p:sp>
        <p:nvSpPr>
          <p:cNvPr id="354" name="Google Shape;354;p39"/>
          <p:cNvSpPr txBox="1">
            <a:spLocks noGrp="1"/>
          </p:cNvSpPr>
          <p:nvPr>
            <p:ph type="title"/>
          </p:nvPr>
        </p:nvSpPr>
        <p:spPr>
          <a:xfrm>
            <a:off x="1505400" y="1608075"/>
            <a:ext cx="734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5" name="Google Shape;355;p39"/>
          <p:cNvSpPr txBox="1">
            <a:spLocks noGrp="1"/>
          </p:cNvSpPr>
          <p:nvPr>
            <p:ph type="title" idx="2"/>
          </p:nvPr>
        </p:nvSpPr>
        <p:spPr>
          <a:xfrm>
            <a:off x="1505400" y="3204753"/>
            <a:ext cx="734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56" name="Google Shape;356;p39"/>
          <p:cNvSpPr txBox="1">
            <a:spLocks noGrp="1"/>
          </p:cNvSpPr>
          <p:nvPr>
            <p:ph type="title" idx="3"/>
          </p:nvPr>
        </p:nvSpPr>
        <p:spPr>
          <a:xfrm>
            <a:off x="4204672" y="1608075"/>
            <a:ext cx="734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7" name="Google Shape;357;p39"/>
          <p:cNvSpPr txBox="1">
            <a:spLocks noGrp="1"/>
          </p:cNvSpPr>
          <p:nvPr>
            <p:ph type="title" idx="4"/>
          </p:nvPr>
        </p:nvSpPr>
        <p:spPr>
          <a:xfrm>
            <a:off x="4204671" y="3204753"/>
            <a:ext cx="734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58" name="Google Shape;358;p39"/>
          <p:cNvSpPr txBox="1">
            <a:spLocks noGrp="1"/>
          </p:cNvSpPr>
          <p:nvPr>
            <p:ph type="title" idx="5"/>
          </p:nvPr>
        </p:nvSpPr>
        <p:spPr>
          <a:xfrm>
            <a:off x="6903950" y="1608075"/>
            <a:ext cx="734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9" name="Google Shape;359;p39"/>
          <p:cNvSpPr txBox="1">
            <a:spLocks noGrp="1"/>
          </p:cNvSpPr>
          <p:nvPr>
            <p:ph type="title" idx="6"/>
          </p:nvPr>
        </p:nvSpPr>
        <p:spPr>
          <a:xfrm>
            <a:off x="6903950" y="3204753"/>
            <a:ext cx="734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60" name="Google Shape;360;p39"/>
          <p:cNvSpPr txBox="1">
            <a:spLocks noGrp="1"/>
          </p:cNvSpPr>
          <p:nvPr>
            <p:ph type="subTitle" idx="1"/>
          </p:nvPr>
        </p:nvSpPr>
        <p:spPr>
          <a:xfrm>
            <a:off x="720000" y="2278462"/>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Overview</a:t>
            </a:r>
            <a:endParaRPr dirty="0"/>
          </a:p>
        </p:txBody>
      </p:sp>
      <p:sp>
        <p:nvSpPr>
          <p:cNvPr id="361" name="Google Shape;361;p39"/>
          <p:cNvSpPr txBox="1">
            <a:spLocks noGrp="1"/>
          </p:cNvSpPr>
          <p:nvPr>
            <p:ph type="subTitle" idx="7"/>
          </p:nvPr>
        </p:nvSpPr>
        <p:spPr>
          <a:xfrm>
            <a:off x="3419270" y="2278462"/>
            <a:ext cx="2585289"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Objectives &amp; </a:t>
            </a:r>
            <a:br>
              <a:rPr lang="en-CA" dirty="0"/>
            </a:br>
            <a:r>
              <a:rPr lang="en-CA" dirty="0"/>
              <a:t>Target Audience</a:t>
            </a:r>
            <a:endParaRPr dirty="0"/>
          </a:p>
        </p:txBody>
      </p:sp>
      <p:sp>
        <p:nvSpPr>
          <p:cNvPr id="362" name="Google Shape;362;p39"/>
          <p:cNvSpPr txBox="1">
            <a:spLocks noGrp="1"/>
          </p:cNvSpPr>
          <p:nvPr>
            <p:ph type="subTitle" idx="8"/>
          </p:nvPr>
        </p:nvSpPr>
        <p:spPr>
          <a:xfrm>
            <a:off x="6118549" y="2278462"/>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Key Features</a:t>
            </a:r>
            <a:endParaRPr dirty="0"/>
          </a:p>
        </p:txBody>
      </p:sp>
      <p:sp>
        <p:nvSpPr>
          <p:cNvPr id="363" name="Google Shape;363;p39"/>
          <p:cNvSpPr txBox="1">
            <a:spLocks noGrp="1"/>
          </p:cNvSpPr>
          <p:nvPr>
            <p:ph type="subTitle" idx="9"/>
          </p:nvPr>
        </p:nvSpPr>
        <p:spPr>
          <a:xfrm>
            <a:off x="720000" y="3875200"/>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Live Demo</a:t>
            </a:r>
            <a:endParaRPr dirty="0"/>
          </a:p>
        </p:txBody>
      </p:sp>
      <p:sp>
        <p:nvSpPr>
          <p:cNvPr id="364" name="Google Shape;364;p39"/>
          <p:cNvSpPr txBox="1">
            <a:spLocks noGrp="1"/>
          </p:cNvSpPr>
          <p:nvPr>
            <p:ph type="subTitle" idx="13"/>
          </p:nvPr>
        </p:nvSpPr>
        <p:spPr>
          <a:xfrm>
            <a:off x="3419271" y="3875200"/>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Challenges Faced</a:t>
            </a:r>
            <a:endParaRPr dirty="0"/>
          </a:p>
        </p:txBody>
      </p:sp>
      <p:sp>
        <p:nvSpPr>
          <p:cNvPr id="365" name="Google Shape;365;p39"/>
          <p:cNvSpPr txBox="1">
            <a:spLocks noGrp="1"/>
          </p:cNvSpPr>
          <p:nvPr>
            <p:ph type="subTitle" idx="14"/>
          </p:nvPr>
        </p:nvSpPr>
        <p:spPr>
          <a:xfrm>
            <a:off x="6118549" y="3875200"/>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Future Enhancements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2"/>
          <p:cNvSpPr txBox="1">
            <a:spLocks noGrp="1"/>
          </p:cNvSpPr>
          <p:nvPr>
            <p:ph type="title"/>
          </p:nvPr>
        </p:nvSpPr>
        <p:spPr>
          <a:xfrm>
            <a:off x="713225" y="884811"/>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CA" b="0" dirty="0">
                <a:latin typeface="Manrope SemiBold"/>
                <a:ea typeface="Manrope SemiBold"/>
                <a:cs typeface="Manrope SemiBold"/>
                <a:sym typeface="Manrope SemiBold"/>
              </a:rPr>
              <a:t>What is Lyre?</a:t>
            </a:r>
            <a:endParaRPr b="0" dirty="0">
              <a:latin typeface="Manrope SemiBold"/>
              <a:ea typeface="Manrope SemiBold"/>
              <a:cs typeface="Manrope SemiBold"/>
              <a:sym typeface="Manrope SemiBold"/>
            </a:endParaRPr>
          </a:p>
        </p:txBody>
      </p:sp>
      <p:sp>
        <p:nvSpPr>
          <p:cNvPr id="384" name="Google Shape;384;p42"/>
          <p:cNvSpPr txBox="1">
            <a:spLocks noGrp="1"/>
          </p:cNvSpPr>
          <p:nvPr>
            <p:ph type="subTitle" idx="2"/>
          </p:nvPr>
        </p:nvSpPr>
        <p:spPr>
          <a:xfrm>
            <a:off x="953037" y="2279372"/>
            <a:ext cx="7477688" cy="112709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2"/>
                </a:solidFill>
              </a:rPr>
              <a:t>Lyre is a cutting-edge music recommendation platform designed to enhance your music discovery experience. By analyzing user preferences, listening habits, and feedback, Lyre delivers personalized music suggestions tailored to your unique tastes. The app leverages advanced machine learning algorithms and integrates with popular music streaming services, like Spotify, to curate playlists that resonate with your musical inclinations.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1"/>
          <p:cNvSpPr txBox="1">
            <a:spLocks noGrp="1"/>
          </p:cNvSpPr>
          <p:nvPr>
            <p:ph type="title"/>
          </p:nvPr>
        </p:nvSpPr>
        <p:spPr>
          <a:xfrm>
            <a:off x="1291499" y="2393413"/>
            <a:ext cx="6201317" cy="16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Project Overview</a:t>
            </a:r>
            <a:endParaRPr dirty="0"/>
          </a:p>
        </p:txBody>
      </p:sp>
      <p:sp>
        <p:nvSpPr>
          <p:cNvPr id="377" name="Google Shape;377;p41"/>
          <p:cNvSpPr txBox="1">
            <a:spLocks noGrp="1"/>
          </p:cNvSpPr>
          <p:nvPr>
            <p:ph type="title" idx="2"/>
          </p:nvPr>
        </p:nvSpPr>
        <p:spPr>
          <a:xfrm>
            <a:off x="1382150" y="1084488"/>
            <a:ext cx="1379700" cy="108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3"/>
          <p:cNvSpPr txBox="1">
            <a:spLocks noGrp="1"/>
          </p:cNvSpPr>
          <p:nvPr>
            <p:ph type="title"/>
          </p:nvPr>
        </p:nvSpPr>
        <p:spPr>
          <a:xfrm>
            <a:off x="4135923" y="635479"/>
            <a:ext cx="429480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CA" dirty="0"/>
              <a:t>The Problem</a:t>
            </a:r>
            <a:endParaRPr dirty="0"/>
          </a:p>
        </p:txBody>
      </p:sp>
      <p:sp>
        <p:nvSpPr>
          <p:cNvPr id="390" name="Google Shape;390;p43"/>
          <p:cNvSpPr txBox="1">
            <a:spLocks noGrp="1"/>
          </p:cNvSpPr>
          <p:nvPr>
            <p:ph type="subTitle" idx="1"/>
          </p:nvPr>
        </p:nvSpPr>
        <p:spPr>
          <a:xfrm>
            <a:off x="4135925" y="2094651"/>
            <a:ext cx="4294800" cy="1076147"/>
          </a:xfrm>
          <a:prstGeom prst="rect">
            <a:avLst/>
          </a:prstGeom>
        </p:spPr>
        <p:txBody>
          <a:bodyPr spcFirstLastPara="1" wrap="square" lIns="91425" tIns="91425" rIns="91425" bIns="91425" anchor="t" anchorCtr="0">
            <a:noAutofit/>
          </a:bodyPr>
          <a:lstStyle/>
          <a:p>
            <a:pPr marL="171450" indent="-171450">
              <a:buSzPts val="1100"/>
            </a:pPr>
            <a:r>
              <a:rPr lang="en-US" dirty="0">
                <a:solidFill>
                  <a:schemeClr val="dk2"/>
                </a:solidFill>
              </a:rPr>
              <a:t>With millions of songs available, discovering new music that fits your taste can be overwhelming. </a:t>
            </a:r>
          </a:p>
          <a:p>
            <a:pPr marL="0" indent="0">
              <a:buSzPts val="1100"/>
              <a:buNone/>
            </a:pPr>
            <a:endParaRPr lang="en-US" dirty="0">
              <a:solidFill>
                <a:schemeClr val="dk2"/>
              </a:solidFill>
            </a:endParaRPr>
          </a:p>
          <a:p>
            <a:pPr marL="171450" indent="-171450">
              <a:buSzPts val="1100"/>
            </a:pPr>
            <a:r>
              <a:rPr lang="en-US" dirty="0">
                <a:solidFill>
                  <a:schemeClr val="dk2"/>
                </a:solidFill>
              </a:rPr>
              <a:t>There is a need for a more refined and user-centric music discovery tool.</a:t>
            </a:r>
            <a:endParaRPr dirty="0">
              <a:solidFill>
                <a:schemeClr val="dk2"/>
              </a:solidFill>
            </a:endParaRPr>
          </a:p>
        </p:txBody>
      </p:sp>
      <p:pic>
        <p:nvPicPr>
          <p:cNvPr id="391" name="Google Shape;391;p43"/>
          <p:cNvPicPr preferRelativeResize="0">
            <a:picLocks noGrp="1"/>
          </p:cNvPicPr>
          <p:nvPr>
            <p:ph type="pic" idx="2"/>
          </p:nvPr>
        </p:nvPicPr>
        <p:blipFill rotWithShape="1">
          <a:blip r:embed="rId3">
            <a:extLst>
              <a:ext uri="{837473B0-CC2E-450A-ABE3-18F120FF3D39}">
                <a1611:picAttrSrcUrl xmlns:a1611="http://schemas.microsoft.com/office/drawing/2016/11/main" r:id="rId4"/>
              </a:ext>
            </a:extLst>
          </a:blip>
          <a:srcRect l="26956" t="12108" r="25754" b="3646"/>
          <a:stretch/>
        </p:blipFill>
        <p:spPr>
          <a:xfrm>
            <a:off x="789425" y="1413000"/>
            <a:ext cx="2731200" cy="2736900"/>
          </a:xfrm>
          <a:prstGeom prst="ellipse">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1"/>
          <p:cNvSpPr txBox="1">
            <a:spLocks noGrp="1"/>
          </p:cNvSpPr>
          <p:nvPr>
            <p:ph type="title"/>
          </p:nvPr>
        </p:nvSpPr>
        <p:spPr>
          <a:xfrm flipH="1">
            <a:off x="1157801" y="2393413"/>
            <a:ext cx="6821899" cy="166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CA" dirty="0"/>
              <a:t>Objectives &amp; </a:t>
            </a:r>
            <a:br>
              <a:rPr lang="en-CA" dirty="0"/>
            </a:br>
            <a:r>
              <a:rPr lang="en-CA" dirty="0"/>
              <a:t>Target Audience</a:t>
            </a:r>
            <a:endParaRPr dirty="0"/>
          </a:p>
        </p:txBody>
      </p:sp>
      <p:sp>
        <p:nvSpPr>
          <p:cNvPr id="522" name="Google Shape;522;p51"/>
          <p:cNvSpPr txBox="1">
            <a:spLocks noGrp="1"/>
          </p:cNvSpPr>
          <p:nvPr>
            <p:ph type="title" idx="2"/>
          </p:nvPr>
        </p:nvSpPr>
        <p:spPr>
          <a:xfrm flipH="1">
            <a:off x="6600000" y="1084488"/>
            <a:ext cx="1379700" cy="108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4"/>
          <p:cNvSpPr/>
          <p:nvPr/>
        </p:nvSpPr>
        <p:spPr>
          <a:xfrm>
            <a:off x="5942025" y="1609775"/>
            <a:ext cx="423000" cy="423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nest"/>
              <a:ea typeface="Onest"/>
              <a:cs typeface="Onest"/>
              <a:sym typeface="Onest"/>
            </a:endParaRPr>
          </a:p>
        </p:txBody>
      </p:sp>
      <p:sp>
        <p:nvSpPr>
          <p:cNvPr id="397" name="Google Shape;397;p44"/>
          <p:cNvSpPr/>
          <p:nvPr/>
        </p:nvSpPr>
        <p:spPr>
          <a:xfrm>
            <a:off x="2599850" y="1609788"/>
            <a:ext cx="423000" cy="423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nest"/>
              <a:ea typeface="Onest"/>
              <a:cs typeface="Onest"/>
              <a:sym typeface="Onest"/>
            </a:endParaRPr>
          </a:p>
        </p:txBody>
      </p:sp>
      <p:sp>
        <p:nvSpPr>
          <p:cNvPr id="399" name="Google Shape;399;p44"/>
          <p:cNvSpPr txBox="1">
            <a:spLocks noGrp="1"/>
          </p:cNvSpPr>
          <p:nvPr>
            <p:ph type="subTitle" idx="1"/>
          </p:nvPr>
        </p:nvSpPr>
        <p:spPr>
          <a:xfrm>
            <a:off x="4923074" y="2596125"/>
            <a:ext cx="2640025" cy="18003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Music enthusiasts looking for personalized recommendations.</a:t>
            </a:r>
          </a:p>
          <a:p>
            <a:pPr marL="171450" lvl="0" indent="-171450" algn="l" rtl="0">
              <a:spcBef>
                <a:spcPts val="0"/>
              </a:spcBef>
              <a:spcAft>
                <a:spcPts val="0"/>
              </a:spcAft>
              <a:buFont typeface="Arial" panose="020B0604020202020204" pitchFamily="34" charset="0"/>
              <a:buChar char="•"/>
            </a:pPr>
            <a:r>
              <a:rPr lang="en-US" dirty="0"/>
              <a:t>Users who enjoy exploring new music but want tailored suggestions.</a:t>
            </a:r>
            <a:endParaRPr dirty="0"/>
          </a:p>
        </p:txBody>
      </p:sp>
      <p:sp>
        <p:nvSpPr>
          <p:cNvPr id="400" name="Google Shape;400;p44"/>
          <p:cNvSpPr txBox="1">
            <a:spLocks noGrp="1"/>
          </p:cNvSpPr>
          <p:nvPr>
            <p:ph type="subTitle" idx="2"/>
          </p:nvPr>
        </p:nvSpPr>
        <p:spPr>
          <a:xfrm>
            <a:off x="1580900" y="2596125"/>
            <a:ext cx="2460900" cy="18003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Develop an AI-driven app that offers personalized music recommendations.</a:t>
            </a:r>
          </a:p>
          <a:p>
            <a:pPr marL="171450" lvl="0" indent="-171450" algn="l" rtl="0">
              <a:spcBef>
                <a:spcPts val="0"/>
              </a:spcBef>
              <a:spcAft>
                <a:spcPts val="0"/>
              </a:spcAft>
              <a:buFont typeface="Arial" panose="020B0604020202020204" pitchFamily="34" charset="0"/>
              <a:buChar char="•"/>
            </a:pPr>
            <a:r>
              <a:rPr lang="en-US" dirty="0"/>
              <a:t>Enhances user experience through personalized playlists.</a:t>
            </a:r>
          </a:p>
        </p:txBody>
      </p:sp>
      <p:sp>
        <p:nvSpPr>
          <p:cNvPr id="401" name="Google Shape;401;p44"/>
          <p:cNvSpPr txBox="1">
            <a:spLocks noGrp="1"/>
          </p:cNvSpPr>
          <p:nvPr>
            <p:ph type="subTitle" idx="3"/>
          </p:nvPr>
        </p:nvSpPr>
        <p:spPr>
          <a:xfrm>
            <a:off x="1580900" y="2100399"/>
            <a:ext cx="2460900" cy="51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dirty="0"/>
              <a:t>Project Objectives</a:t>
            </a:r>
            <a:endParaRPr dirty="0"/>
          </a:p>
        </p:txBody>
      </p:sp>
      <p:sp>
        <p:nvSpPr>
          <p:cNvPr id="402" name="Google Shape;402;p44"/>
          <p:cNvSpPr txBox="1">
            <a:spLocks noGrp="1"/>
          </p:cNvSpPr>
          <p:nvPr>
            <p:ph type="subTitle" idx="4"/>
          </p:nvPr>
        </p:nvSpPr>
        <p:spPr>
          <a:xfrm>
            <a:off x="4923099" y="2100399"/>
            <a:ext cx="2460900" cy="51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dirty="0"/>
              <a:t>Target Audience</a:t>
            </a:r>
            <a:endParaRPr dirty="0"/>
          </a:p>
        </p:txBody>
      </p:sp>
      <p:pic>
        <p:nvPicPr>
          <p:cNvPr id="4" name="Picture 3">
            <a:extLst>
              <a:ext uri="{FF2B5EF4-FFF2-40B4-BE49-F238E27FC236}">
                <a16:creationId xmlns:a16="http://schemas.microsoft.com/office/drawing/2014/main" id="{90EF0F9F-D000-77BC-19CD-32BA8B500A93}"/>
              </a:ext>
            </a:extLst>
          </p:cNvPr>
          <p:cNvPicPr>
            <a:picLocks noChangeAspect="1"/>
          </p:cNvPicPr>
          <p:nvPr/>
        </p:nvPicPr>
        <p:blipFill>
          <a:blip r:embed="rId3">
            <a:biLevel thresh="75000"/>
          </a:blip>
          <a:stretch>
            <a:fillRect/>
          </a:stretch>
        </p:blipFill>
        <p:spPr>
          <a:xfrm>
            <a:off x="2660939" y="1666385"/>
            <a:ext cx="293068" cy="288101"/>
          </a:xfrm>
          <a:prstGeom prst="rect">
            <a:avLst/>
          </a:prstGeom>
        </p:spPr>
      </p:pic>
      <p:pic>
        <p:nvPicPr>
          <p:cNvPr id="5" name="Picture 4">
            <a:extLst>
              <a:ext uri="{FF2B5EF4-FFF2-40B4-BE49-F238E27FC236}">
                <a16:creationId xmlns:a16="http://schemas.microsoft.com/office/drawing/2014/main" id="{6BAE51F6-11AD-42AA-DBF8-80E4C3FD14A3}"/>
              </a:ext>
            </a:extLst>
          </p:cNvPr>
          <p:cNvPicPr>
            <a:picLocks noChangeAspect="1"/>
          </p:cNvPicPr>
          <p:nvPr/>
        </p:nvPicPr>
        <p:blipFill>
          <a:blip r:embed="rId4">
            <a:biLevel thresh="75000"/>
          </a:blip>
          <a:stretch>
            <a:fillRect/>
          </a:stretch>
        </p:blipFill>
        <p:spPr>
          <a:xfrm>
            <a:off x="5979467" y="1669840"/>
            <a:ext cx="283369" cy="3117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subTitle" idx="1"/>
          </p:nvPr>
        </p:nvSpPr>
        <p:spPr>
          <a:xfrm>
            <a:off x="1217002" y="2009360"/>
            <a:ext cx="1596980" cy="37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React, Vite</a:t>
            </a:r>
            <a:endParaRPr dirty="0"/>
          </a:p>
        </p:txBody>
      </p:sp>
      <p:sp>
        <p:nvSpPr>
          <p:cNvPr id="443" name="Google Shape;443;p46"/>
          <p:cNvSpPr txBox="1">
            <a:spLocks noGrp="1"/>
          </p:cNvSpPr>
          <p:nvPr>
            <p:ph type="subTitle" idx="2"/>
          </p:nvPr>
        </p:nvSpPr>
        <p:spPr>
          <a:xfrm>
            <a:off x="3746090" y="1951746"/>
            <a:ext cx="1370499" cy="5309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Flask, Python, SQLite</a:t>
            </a:r>
            <a:endParaRPr dirty="0"/>
          </a:p>
        </p:txBody>
      </p:sp>
      <p:sp>
        <p:nvSpPr>
          <p:cNvPr id="444" name="Google Shape;444;p46"/>
          <p:cNvSpPr txBox="1">
            <a:spLocks noGrp="1"/>
          </p:cNvSpPr>
          <p:nvPr>
            <p:ph type="subTitle" idx="3"/>
          </p:nvPr>
        </p:nvSpPr>
        <p:spPr>
          <a:xfrm>
            <a:off x="6032202" y="1951747"/>
            <a:ext cx="1464217" cy="3923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Spotify API</a:t>
            </a:r>
            <a:endParaRPr dirty="0"/>
          </a:p>
        </p:txBody>
      </p:sp>
      <p:sp>
        <p:nvSpPr>
          <p:cNvPr id="446" name="Google Shape;446;p46"/>
          <p:cNvSpPr txBox="1">
            <a:spLocks noGrp="1"/>
          </p:cNvSpPr>
          <p:nvPr>
            <p:ph type="subTitle" idx="5"/>
          </p:nvPr>
        </p:nvSpPr>
        <p:spPr>
          <a:xfrm>
            <a:off x="856446" y="1675905"/>
            <a:ext cx="2434106"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dirty="0"/>
              <a:t>Frontend</a:t>
            </a:r>
            <a:endParaRPr dirty="0"/>
          </a:p>
        </p:txBody>
      </p:sp>
      <p:sp>
        <p:nvSpPr>
          <p:cNvPr id="447" name="Google Shape;447;p46"/>
          <p:cNvSpPr txBox="1">
            <a:spLocks noGrp="1"/>
          </p:cNvSpPr>
          <p:nvPr>
            <p:ph type="subTitle" idx="6"/>
          </p:nvPr>
        </p:nvSpPr>
        <p:spPr>
          <a:xfrm>
            <a:off x="6299438" y="1629000"/>
            <a:ext cx="929743"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dirty="0"/>
              <a:t>APIs</a:t>
            </a:r>
            <a:endParaRPr dirty="0"/>
          </a:p>
        </p:txBody>
      </p:sp>
      <p:pic>
        <p:nvPicPr>
          <p:cNvPr id="9" name="Picture 8" descr="A colorful logo with lightning bolt and atom&#10;&#10;Description automatically generated">
            <a:extLst>
              <a:ext uri="{FF2B5EF4-FFF2-40B4-BE49-F238E27FC236}">
                <a16:creationId xmlns:a16="http://schemas.microsoft.com/office/drawing/2014/main" id="{A130829C-E68C-AA64-305B-D205C2727D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837473B0-CC2E-450A-ABE3-18F120FF3D39}">
                <a1611:picAttrSrcUrl xmlns:a1611="http://schemas.microsoft.com/office/drawing/2016/11/main" r:id="rId5"/>
              </a:ext>
            </a:extLst>
          </a:blip>
          <a:stretch>
            <a:fillRect/>
          </a:stretch>
        </p:blipFill>
        <p:spPr>
          <a:xfrm>
            <a:off x="1070456" y="2571750"/>
            <a:ext cx="1801533" cy="1013691"/>
          </a:xfrm>
          <a:prstGeom prst="rect">
            <a:avLst/>
          </a:prstGeom>
        </p:spPr>
      </p:pic>
      <p:sp>
        <p:nvSpPr>
          <p:cNvPr id="448" name="Google Shape;448;p46"/>
          <p:cNvSpPr txBox="1">
            <a:spLocks noGrp="1"/>
          </p:cNvSpPr>
          <p:nvPr>
            <p:ph type="subTitle" idx="7"/>
          </p:nvPr>
        </p:nvSpPr>
        <p:spPr>
          <a:xfrm>
            <a:off x="3652373" y="1622385"/>
            <a:ext cx="1464216"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dirty="0"/>
              <a:t>Backend</a:t>
            </a:r>
            <a:endParaRPr dirty="0"/>
          </a:p>
        </p:txBody>
      </p:sp>
      <p:sp>
        <p:nvSpPr>
          <p:cNvPr id="450" name="Google Shape;450;p46"/>
          <p:cNvSpPr txBox="1">
            <a:spLocks noGrp="1"/>
          </p:cNvSpPr>
          <p:nvPr>
            <p:ph type="title"/>
          </p:nvPr>
        </p:nvSpPr>
        <p:spPr>
          <a:xfrm>
            <a:off x="713225" y="549960"/>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CA" dirty="0"/>
              <a:t>Technology Stack</a:t>
            </a:r>
            <a:endParaRPr dirty="0"/>
          </a:p>
        </p:txBody>
      </p:sp>
      <p:pic>
        <p:nvPicPr>
          <p:cNvPr id="11" name="Picture 10">
            <a:extLst>
              <a:ext uri="{FF2B5EF4-FFF2-40B4-BE49-F238E27FC236}">
                <a16:creationId xmlns:a16="http://schemas.microsoft.com/office/drawing/2014/main" id="{38AE6250-3292-C165-582C-DACC2051BD7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652373" y="2738161"/>
            <a:ext cx="668301" cy="668301"/>
          </a:xfrm>
          <a:prstGeom prst="rect">
            <a:avLst/>
          </a:prstGeom>
        </p:spPr>
      </p:pic>
      <p:pic>
        <p:nvPicPr>
          <p:cNvPr id="14" name="Picture 13" descr="A blue and yellow snake logo&#10;&#10;Description automatically generated">
            <a:extLst>
              <a:ext uri="{FF2B5EF4-FFF2-40B4-BE49-F238E27FC236}">
                <a16:creationId xmlns:a16="http://schemas.microsoft.com/office/drawing/2014/main" id="{A670713A-55B4-37D8-DE0D-FAB2DFCA965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239071" y="2482676"/>
            <a:ext cx="1260208" cy="1260208"/>
          </a:xfrm>
          <a:prstGeom prst="rect">
            <a:avLst/>
          </a:prstGeom>
        </p:spPr>
      </p:pic>
      <p:pic>
        <p:nvPicPr>
          <p:cNvPr id="19" name="Picture 18">
            <a:extLst>
              <a:ext uri="{FF2B5EF4-FFF2-40B4-BE49-F238E27FC236}">
                <a16:creationId xmlns:a16="http://schemas.microsoft.com/office/drawing/2014/main" id="{CA3BF96B-E154-0AA2-2B2D-EEB83BA06E0E}"/>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652373" y="3398622"/>
            <a:ext cx="1687816" cy="1161744"/>
          </a:xfrm>
          <a:prstGeom prst="rect">
            <a:avLst/>
          </a:prstGeom>
        </p:spPr>
      </p:pic>
      <p:pic>
        <p:nvPicPr>
          <p:cNvPr id="32" name="Picture 31">
            <a:extLst>
              <a:ext uri="{FF2B5EF4-FFF2-40B4-BE49-F238E27FC236}">
                <a16:creationId xmlns:a16="http://schemas.microsoft.com/office/drawing/2014/main" id="{1F276A36-9225-5F9E-E67E-A120267A3AD2}"/>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360060" y="2637750"/>
            <a:ext cx="869121" cy="869121"/>
          </a:xfrm>
          <a:prstGeom prst="rect">
            <a:avLst/>
          </a:prstGeom>
        </p:spPr>
      </p:pic>
    </p:spTree>
  </p:cSld>
  <p:clrMapOvr>
    <a:masterClrMapping/>
  </p:clrMapOvr>
</p:sld>
</file>

<file path=ppt/theme/theme1.xml><?xml version="1.0" encoding="utf-8"?>
<a:theme xmlns:a="http://schemas.openxmlformats.org/drawingml/2006/main" name="Economic Impact of Radium by Slidesgo">
  <a:themeElements>
    <a:clrScheme name="Simple Light">
      <a:dk1>
        <a:srgbClr val="FFFFFF"/>
      </a:dk1>
      <a:lt1>
        <a:srgbClr val="000000"/>
      </a:lt1>
      <a:dk2>
        <a:srgbClr val="85D887"/>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TotalTime>
  <Words>370</Words>
  <Application>Microsoft Office PowerPoint</Application>
  <PresentationFormat>On-screen Show (16:9)</PresentationFormat>
  <Paragraphs>69</Paragraphs>
  <Slides>20</Slides>
  <Notes>20</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20</vt:i4>
      </vt:variant>
    </vt:vector>
  </HeadingPairs>
  <TitlesOfParts>
    <vt:vector size="39" baseType="lpstr">
      <vt:lpstr>Manrope</vt:lpstr>
      <vt:lpstr>Open Sans Light</vt:lpstr>
      <vt:lpstr>Manrope ExtraBold</vt:lpstr>
      <vt:lpstr>Nunito Light</vt:lpstr>
      <vt:lpstr>Onest ExtraBold</vt:lpstr>
      <vt:lpstr>Raleway</vt:lpstr>
      <vt:lpstr>Bebas Neue</vt:lpstr>
      <vt:lpstr>Manrope SemiBold</vt:lpstr>
      <vt:lpstr>Arial</vt:lpstr>
      <vt:lpstr>Cambria</vt:lpstr>
      <vt:lpstr>Amatic SC</vt:lpstr>
      <vt:lpstr>Fairwater Script</vt:lpstr>
      <vt:lpstr>Baguet Script</vt:lpstr>
      <vt:lpstr>Rastanty Cortez</vt:lpstr>
      <vt:lpstr>Anaheim</vt:lpstr>
      <vt:lpstr>Onest</vt:lpstr>
      <vt:lpstr>Rage Italic</vt:lpstr>
      <vt:lpstr>Wingdings</vt:lpstr>
      <vt:lpstr>Economic Impact of Radium by Slidesgo</vt:lpstr>
      <vt:lpstr>LYRE  Personalized Music Recommendations </vt:lpstr>
      <vt:lpstr>Meet the Team !</vt:lpstr>
      <vt:lpstr>Table of contents</vt:lpstr>
      <vt:lpstr>What is Lyre?</vt:lpstr>
      <vt:lpstr>Project Overview</vt:lpstr>
      <vt:lpstr>The Problem</vt:lpstr>
      <vt:lpstr>Objectives &amp;  Target Audience</vt:lpstr>
      <vt:lpstr>PowerPoint Presentation</vt:lpstr>
      <vt:lpstr>Technology Stack</vt:lpstr>
      <vt:lpstr>Key Features</vt:lpstr>
      <vt:lpstr>Key Features of Lyre</vt:lpstr>
      <vt:lpstr>Live Demo</vt:lpstr>
      <vt:lpstr>PowerPoint Presentation</vt:lpstr>
      <vt:lpstr>Challenges Faced</vt:lpstr>
      <vt:lpstr>PowerPoint Presentation</vt:lpstr>
      <vt:lpstr>Future Enhancements</vt:lpstr>
      <vt:lpstr>PowerPoint Presentation</vt:lpstr>
      <vt:lpstr>Wrapping Up</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Nimisha P T</dc:creator>
  <cp:lastModifiedBy>Nikitha Thomas</cp:lastModifiedBy>
  <cp:revision>25</cp:revision>
  <dcterms:modified xsi:type="dcterms:W3CDTF">2024-08-15T20:57:05Z</dcterms:modified>
</cp:coreProperties>
</file>